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4B1DF-5A8D-47BB-B5DC-2C9B0868EF1B}" v="42" dt="2023-06-02T07:10:17.428"/>
    <p1510:client id="{F2B4CAB9-582C-4A51-A2FC-92B251875D69}" v="502" dt="2023-06-01T20:46:16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99E3F-E6D4-41A3-BE78-2AF166A8F21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E25A2D1-475A-4730-8FF6-E2C123ADB68C}">
      <dgm:prSet/>
      <dgm:spPr/>
      <dgm:t>
        <a:bodyPr/>
        <a:lstStyle/>
        <a:p>
          <a:pPr>
            <a:defRPr cap="all"/>
          </a:pPr>
          <a:r>
            <a:rPr lang="en-US"/>
            <a:t>Maximální léčba GINA 4</a:t>
          </a:r>
        </a:p>
      </dgm:t>
    </dgm:pt>
    <dgm:pt modelId="{B207D03E-6E00-43F6-83EA-054BE56B7C70}" type="parTrans" cxnId="{650540F5-EEDA-49D8-B459-5698931D8EC0}">
      <dgm:prSet/>
      <dgm:spPr/>
      <dgm:t>
        <a:bodyPr/>
        <a:lstStyle/>
        <a:p>
          <a:endParaRPr lang="en-US"/>
        </a:p>
      </dgm:t>
    </dgm:pt>
    <dgm:pt modelId="{A99082C4-72C4-49E9-BB02-705750F646DC}" type="sibTrans" cxnId="{650540F5-EEDA-49D8-B459-5698931D8EC0}">
      <dgm:prSet/>
      <dgm:spPr/>
      <dgm:t>
        <a:bodyPr/>
        <a:lstStyle/>
        <a:p>
          <a:endParaRPr lang="en-US"/>
        </a:p>
      </dgm:t>
    </dgm:pt>
    <dgm:pt modelId="{5DC226DC-0F88-4820-9D2C-BCE954C200CD}">
      <dgm:prSet/>
      <dgm:spPr/>
      <dgm:t>
        <a:bodyPr/>
        <a:lstStyle/>
        <a:p>
          <a:pPr>
            <a:defRPr cap="all"/>
          </a:pPr>
          <a:r>
            <a:rPr lang="en-US"/>
            <a:t>High dose ICS</a:t>
          </a:r>
        </a:p>
      </dgm:t>
    </dgm:pt>
    <dgm:pt modelId="{93B364BD-673D-4EBE-ACD9-5A3954C1F362}" type="parTrans" cxnId="{BEFEFFB0-2B0F-449F-817D-C3AC3713E813}">
      <dgm:prSet/>
      <dgm:spPr/>
      <dgm:t>
        <a:bodyPr/>
        <a:lstStyle/>
        <a:p>
          <a:endParaRPr lang="en-US"/>
        </a:p>
      </dgm:t>
    </dgm:pt>
    <dgm:pt modelId="{B49F1DFA-A5DF-4B83-9A1C-B55DF5CD3CAE}" type="sibTrans" cxnId="{BEFEFFB0-2B0F-449F-817D-C3AC3713E813}">
      <dgm:prSet/>
      <dgm:spPr/>
      <dgm:t>
        <a:bodyPr/>
        <a:lstStyle/>
        <a:p>
          <a:endParaRPr lang="en-US"/>
        </a:p>
      </dgm:t>
    </dgm:pt>
    <dgm:pt modelId="{D8865604-5C07-4D66-84A8-77C8C9EE0E3E}">
      <dgm:prSet/>
      <dgm:spPr/>
      <dgm:t>
        <a:bodyPr/>
        <a:lstStyle/>
        <a:p>
          <a:pPr>
            <a:defRPr cap="all"/>
          </a:pPr>
          <a:r>
            <a:rPr lang="en-US"/>
            <a:t>Nízká kontrola</a:t>
          </a:r>
        </a:p>
      </dgm:t>
    </dgm:pt>
    <dgm:pt modelId="{1A557301-13B3-4054-B016-ECA82074866C}" type="parTrans" cxnId="{65AD9138-D146-43BE-884F-B4E473FECB94}">
      <dgm:prSet/>
      <dgm:spPr/>
      <dgm:t>
        <a:bodyPr/>
        <a:lstStyle/>
        <a:p>
          <a:endParaRPr lang="en-US"/>
        </a:p>
      </dgm:t>
    </dgm:pt>
    <dgm:pt modelId="{3EBF7A5E-D5F3-4919-A8E2-FFBC05B22B00}" type="sibTrans" cxnId="{65AD9138-D146-43BE-884F-B4E473FECB94}">
      <dgm:prSet/>
      <dgm:spPr/>
      <dgm:t>
        <a:bodyPr/>
        <a:lstStyle/>
        <a:p>
          <a:endParaRPr lang="en-US"/>
        </a:p>
      </dgm:t>
    </dgm:pt>
    <dgm:pt modelId="{6ACA95B4-7408-4CEB-9081-07F34DF60656}">
      <dgm:prSet/>
      <dgm:spPr/>
      <dgm:t>
        <a:bodyPr/>
        <a:lstStyle/>
        <a:p>
          <a:pPr>
            <a:defRPr cap="all"/>
          </a:pPr>
          <a:r>
            <a:rPr lang="en-US"/>
            <a:t>Klesající funkce plic</a:t>
          </a:r>
        </a:p>
      </dgm:t>
    </dgm:pt>
    <dgm:pt modelId="{7FF8AA7D-5D41-4A97-96F1-29C3448F9D67}" type="parTrans" cxnId="{E7A70A03-0849-4FE0-9393-D7CE82ED7C45}">
      <dgm:prSet/>
      <dgm:spPr/>
      <dgm:t>
        <a:bodyPr/>
        <a:lstStyle/>
        <a:p>
          <a:endParaRPr lang="en-US"/>
        </a:p>
      </dgm:t>
    </dgm:pt>
    <dgm:pt modelId="{2A5C43AD-DC0F-4BD0-94CF-3606CAE9115A}" type="sibTrans" cxnId="{E7A70A03-0849-4FE0-9393-D7CE82ED7C45}">
      <dgm:prSet/>
      <dgm:spPr/>
      <dgm:t>
        <a:bodyPr/>
        <a:lstStyle/>
        <a:p>
          <a:endParaRPr lang="en-US"/>
        </a:p>
      </dgm:t>
    </dgm:pt>
    <dgm:pt modelId="{3E6C0C19-2E54-4793-A9CD-0C51F7145C7A}">
      <dgm:prSet/>
      <dgm:spPr/>
      <dgm:t>
        <a:bodyPr/>
        <a:lstStyle/>
        <a:p>
          <a:pPr>
            <a:defRPr cap="all"/>
          </a:pPr>
          <a:r>
            <a:rPr lang="en-US"/>
            <a:t>Opakované exacerbace</a:t>
          </a:r>
        </a:p>
      </dgm:t>
    </dgm:pt>
    <dgm:pt modelId="{B2B88440-B80E-4E0F-B437-328024E84766}" type="parTrans" cxnId="{60FC36BF-BF13-4A9A-B9C0-E3A04656E30F}">
      <dgm:prSet/>
      <dgm:spPr/>
      <dgm:t>
        <a:bodyPr/>
        <a:lstStyle/>
        <a:p>
          <a:endParaRPr lang="en-US"/>
        </a:p>
      </dgm:t>
    </dgm:pt>
    <dgm:pt modelId="{4851130B-25F1-4A66-AEF6-0912AC5587FF}" type="sibTrans" cxnId="{60FC36BF-BF13-4A9A-B9C0-E3A04656E30F}">
      <dgm:prSet/>
      <dgm:spPr/>
      <dgm:t>
        <a:bodyPr/>
        <a:lstStyle/>
        <a:p>
          <a:endParaRPr lang="en-US"/>
        </a:p>
      </dgm:t>
    </dgm:pt>
    <dgm:pt modelId="{1C3C1D99-9ADF-472F-BA79-DE76623978E4}">
      <dgm:prSet/>
      <dgm:spPr/>
      <dgm:t>
        <a:bodyPr/>
        <a:lstStyle/>
        <a:p>
          <a:pPr>
            <a:defRPr cap="all"/>
          </a:pPr>
          <a:r>
            <a:rPr lang="en-US" b="1"/>
            <a:t>Když uvažuje lékař o trvalé kortikoterapii</a:t>
          </a:r>
          <a:endParaRPr lang="en-US"/>
        </a:p>
      </dgm:t>
    </dgm:pt>
    <dgm:pt modelId="{81E13CBE-0777-49A8-82DA-ED945B808203}" type="parTrans" cxnId="{B3882BBE-BBE4-41A6-806A-A2BA47B15953}">
      <dgm:prSet/>
      <dgm:spPr/>
      <dgm:t>
        <a:bodyPr/>
        <a:lstStyle/>
        <a:p>
          <a:endParaRPr lang="en-US"/>
        </a:p>
      </dgm:t>
    </dgm:pt>
    <dgm:pt modelId="{F293B528-7563-475A-8E4D-767E115306BF}" type="sibTrans" cxnId="{B3882BBE-BBE4-41A6-806A-A2BA47B15953}">
      <dgm:prSet/>
      <dgm:spPr/>
      <dgm:t>
        <a:bodyPr/>
        <a:lstStyle/>
        <a:p>
          <a:endParaRPr lang="en-US"/>
        </a:p>
      </dgm:t>
    </dgm:pt>
    <dgm:pt modelId="{021C4BED-B8F0-405D-9187-8111DF9DD661}" type="pres">
      <dgm:prSet presAssocID="{20999E3F-E6D4-41A3-BE78-2AF166A8F218}" presName="root" presStyleCnt="0">
        <dgm:presLayoutVars>
          <dgm:dir/>
          <dgm:resizeHandles val="exact"/>
        </dgm:presLayoutVars>
      </dgm:prSet>
      <dgm:spPr/>
    </dgm:pt>
    <dgm:pt modelId="{126A9FB3-BF05-4652-951A-2946C2B2195E}" type="pres">
      <dgm:prSet presAssocID="{EE25A2D1-475A-4730-8FF6-E2C123ADB68C}" presName="compNode" presStyleCnt="0"/>
      <dgm:spPr/>
    </dgm:pt>
    <dgm:pt modelId="{FB927840-EC9D-4BC5-B94E-6D03C9A7CFB2}" type="pres">
      <dgm:prSet presAssocID="{EE25A2D1-475A-4730-8FF6-E2C123ADB68C}" presName="iconBgRect" presStyleLbl="bgShp" presStyleIdx="0" presStyleCnt="6"/>
      <dgm:spPr/>
    </dgm:pt>
    <dgm:pt modelId="{58F0DB8A-FC18-49D2-BB28-19683A5D00B0}" type="pres">
      <dgm:prSet presAssocID="{EE25A2D1-475A-4730-8FF6-E2C123ADB68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ék"/>
        </a:ext>
      </dgm:extLst>
    </dgm:pt>
    <dgm:pt modelId="{E51A91F3-8705-4416-ACC7-AB48951E0CB2}" type="pres">
      <dgm:prSet presAssocID="{EE25A2D1-475A-4730-8FF6-E2C123ADB68C}" presName="spaceRect" presStyleCnt="0"/>
      <dgm:spPr/>
    </dgm:pt>
    <dgm:pt modelId="{3BC12528-E7FC-4DE6-8216-0F91D3ECFE24}" type="pres">
      <dgm:prSet presAssocID="{EE25A2D1-475A-4730-8FF6-E2C123ADB68C}" presName="textRect" presStyleLbl="revTx" presStyleIdx="0" presStyleCnt="6">
        <dgm:presLayoutVars>
          <dgm:chMax val="1"/>
          <dgm:chPref val="1"/>
        </dgm:presLayoutVars>
      </dgm:prSet>
      <dgm:spPr/>
    </dgm:pt>
    <dgm:pt modelId="{DA41ED27-8F78-467A-9049-DB8009BF54A6}" type="pres">
      <dgm:prSet presAssocID="{A99082C4-72C4-49E9-BB02-705750F646DC}" presName="sibTrans" presStyleCnt="0"/>
      <dgm:spPr/>
    </dgm:pt>
    <dgm:pt modelId="{48B1FC0F-38BE-4950-80EB-310138B6567D}" type="pres">
      <dgm:prSet presAssocID="{5DC226DC-0F88-4820-9D2C-BCE954C200CD}" presName="compNode" presStyleCnt="0"/>
      <dgm:spPr/>
    </dgm:pt>
    <dgm:pt modelId="{45F85318-95F0-4952-9B3E-3E61B2C715C2}" type="pres">
      <dgm:prSet presAssocID="{5DC226DC-0F88-4820-9D2C-BCE954C200CD}" presName="iconBgRect" presStyleLbl="bgShp" presStyleIdx="1" presStyleCnt="6"/>
      <dgm:spPr/>
    </dgm:pt>
    <dgm:pt modelId="{F9B25C12-739A-410E-87EE-15712D9F00F1}" type="pres">
      <dgm:prSet presAssocID="{5DC226DC-0F88-4820-9D2C-BCE954C200C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ehla"/>
        </a:ext>
      </dgm:extLst>
    </dgm:pt>
    <dgm:pt modelId="{FADDF5D9-F5F9-48B5-AD21-B8B50A36DD7B}" type="pres">
      <dgm:prSet presAssocID="{5DC226DC-0F88-4820-9D2C-BCE954C200CD}" presName="spaceRect" presStyleCnt="0"/>
      <dgm:spPr/>
    </dgm:pt>
    <dgm:pt modelId="{F25FCC21-1318-4671-A229-CE18188F2A24}" type="pres">
      <dgm:prSet presAssocID="{5DC226DC-0F88-4820-9D2C-BCE954C200CD}" presName="textRect" presStyleLbl="revTx" presStyleIdx="1" presStyleCnt="6">
        <dgm:presLayoutVars>
          <dgm:chMax val="1"/>
          <dgm:chPref val="1"/>
        </dgm:presLayoutVars>
      </dgm:prSet>
      <dgm:spPr/>
    </dgm:pt>
    <dgm:pt modelId="{FBB35271-597B-45AB-9D27-5F8C4AE1339D}" type="pres">
      <dgm:prSet presAssocID="{B49F1DFA-A5DF-4B83-9A1C-B55DF5CD3CAE}" presName="sibTrans" presStyleCnt="0"/>
      <dgm:spPr/>
    </dgm:pt>
    <dgm:pt modelId="{B8507852-9E26-4E73-94C8-70397BD04398}" type="pres">
      <dgm:prSet presAssocID="{D8865604-5C07-4D66-84A8-77C8C9EE0E3E}" presName="compNode" presStyleCnt="0"/>
      <dgm:spPr/>
    </dgm:pt>
    <dgm:pt modelId="{0BDD9CA6-B636-414F-A065-3A0705175DF1}" type="pres">
      <dgm:prSet presAssocID="{D8865604-5C07-4D66-84A8-77C8C9EE0E3E}" presName="iconBgRect" presStyleLbl="bgShp" presStyleIdx="2" presStyleCnt="6"/>
      <dgm:spPr/>
    </dgm:pt>
    <dgm:pt modelId="{3F383E20-237C-4A3C-849F-8D4BE3DA4660}" type="pres">
      <dgm:prSet presAssocID="{D8865604-5C07-4D66-84A8-77C8C9EE0E3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8DF7B37B-8AA4-4277-BA25-2401AF869A0A}" type="pres">
      <dgm:prSet presAssocID="{D8865604-5C07-4D66-84A8-77C8C9EE0E3E}" presName="spaceRect" presStyleCnt="0"/>
      <dgm:spPr/>
    </dgm:pt>
    <dgm:pt modelId="{13FD6B87-D18E-49F2-A0D1-56CD44CD9916}" type="pres">
      <dgm:prSet presAssocID="{D8865604-5C07-4D66-84A8-77C8C9EE0E3E}" presName="textRect" presStyleLbl="revTx" presStyleIdx="2" presStyleCnt="6">
        <dgm:presLayoutVars>
          <dgm:chMax val="1"/>
          <dgm:chPref val="1"/>
        </dgm:presLayoutVars>
      </dgm:prSet>
      <dgm:spPr/>
    </dgm:pt>
    <dgm:pt modelId="{8FD18185-F8AC-434C-A00A-16B0C1F7959B}" type="pres">
      <dgm:prSet presAssocID="{3EBF7A5E-D5F3-4919-A8E2-FFBC05B22B00}" presName="sibTrans" presStyleCnt="0"/>
      <dgm:spPr/>
    </dgm:pt>
    <dgm:pt modelId="{2ACA24E3-C7ED-4EC8-9627-4A6639A0AD8E}" type="pres">
      <dgm:prSet presAssocID="{6ACA95B4-7408-4CEB-9081-07F34DF60656}" presName="compNode" presStyleCnt="0"/>
      <dgm:spPr/>
    </dgm:pt>
    <dgm:pt modelId="{8D2AB5B2-328D-4A14-A3F7-45A571EC49C2}" type="pres">
      <dgm:prSet presAssocID="{6ACA95B4-7408-4CEB-9081-07F34DF60656}" presName="iconBgRect" presStyleLbl="bgShp" presStyleIdx="3" presStyleCnt="6"/>
      <dgm:spPr/>
    </dgm:pt>
    <dgm:pt modelId="{231D4EEE-4A37-4CE6-A2CA-C6D14C21FC71}" type="pres">
      <dgm:prSet presAssocID="{6ACA95B4-7408-4CEB-9081-07F34DF6065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1A72B090-2E5A-4945-9D9F-C61528DEFB6F}" type="pres">
      <dgm:prSet presAssocID="{6ACA95B4-7408-4CEB-9081-07F34DF60656}" presName="spaceRect" presStyleCnt="0"/>
      <dgm:spPr/>
    </dgm:pt>
    <dgm:pt modelId="{120CCF54-0E34-4321-A4D1-BAEB2A8E7F21}" type="pres">
      <dgm:prSet presAssocID="{6ACA95B4-7408-4CEB-9081-07F34DF60656}" presName="textRect" presStyleLbl="revTx" presStyleIdx="3" presStyleCnt="6">
        <dgm:presLayoutVars>
          <dgm:chMax val="1"/>
          <dgm:chPref val="1"/>
        </dgm:presLayoutVars>
      </dgm:prSet>
      <dgm:spPr/>
    </dgm:pt>
    <dgm:pt modelId="{EFA04C7B-B7C6-470F-BF9D-1BBA4E40F381}" type="pres">
      <dgm:prSet presAssocID="{2A5C43AD-DC0F-4BD0-94CF-3606CAE9115A}" presName="sibTrans" presStyleCnt="0"/>
      <dgm:spPr/>
    </dgm:pt>
    <dgm:pt modelId="{08C850FD-B22E-4FC2-93EB-A35D6E0A3D4A}" type="pres">
      <dgm:prSet presAssocID="{3E6C0C19-2E54-4793-A9CD-0C51F7145C7A}" presName="compNode" presStyleCnt="0"/>
      <dgm:spPr/>
    </dgm:pt>
    <dgm:pt modelId="{697B56D4-962D-4168-888F-320AA4B4C23B}" type="pres">
      <dgm:prSet presAssocID="{3E6C0C19-2E54-4793-A9CD-0C51F7145C7A}" presName="iconBgRect" presStyleLbl="bgShp" presStyleIdx="4" presStyleCnt="6"/>
      <dgm:spPr/>
    </dgm:pt>
    <dgm:pt modelId="{284B65A6-3E07-4622-B693-D173545750B3}" type="pres">
      <dgm:prSet presAssocID="{3E6C0C19-2E54-4793-A9CD-0C51F7145C7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akovat"/>
        </a:ext>
      </dgm:extLst>
    </dgm:pt>
    <dgm:pt modelId="{21467B08-E26D-4B10-9D5A-02935C7661C9}" type="pres">
      <dgm:prSet presAssocID="{3E6C0C19-2E54-4793-A9CD-0C51F7145C7A}" presName="spaceRect" presStyleCnt="0"/>
      <dgm:spPr/>
    </dgm:pt>
    <dgm:pt modelId="{1286EC9C-0E2E-4405-9CC5-2A98CCF737FB}" type="pres">
      <dgm:prSet presAssocID="{3E6C0C19-2E54-4793-A9CD-0C51F7145C7A}" presName="textRect" presStyleLbl="revTx" presStyleIdx="4" presStyleCnt="6">
        <dgm:presLayoutVars>
          <dgm:chMax val="1"/>
          <dgm:chPref val="1"/>
        </dgm:presLayoutVars>
      </dgm:prSet>
      <dgm:spPr/>
    </dgm:pt>
    <dgm:pt modelId="{0A6B3C4B-E41B-40FD-9283-CD04366FA87A}" type="pres">
      <dgm:prSet presAssocID="{4851130B-25F1-4A66-AEF6-0912AC5587FF}" presName="sibTrans" presStyleCnt="0"/>
      <dgm:spPr/>
    </dgm:pt>
    <dgm:pt modelId="{B70CB246-97E7-49FF-9F90-E63983104CFA}" type="pres">
      <dgm:prSet presAssocID="{1C3C1D99-9ADF-472F-BA79-DE76623978E4}" presName="compNode" presStyleCnt="0"/>
      <dgm:spPr/>
    </dgm:pt>
    <dgm:pt modelId="{077C1DAD-9718-477A-9E2D-DC6AA26D979E}" type="pres">
      <dgm:prSet presAssocID="{1C3C1D99-9ADF-472F-BA79-DE76623978E4}" presName="iconBgRect" presStyleLbl="bgShp" presStyleIdx="5" presStyleCnt="6"/>
      <dgm:spPr/>
    </dgm:pt>
    <dgm:pt modelId="{F6E8F689-771F-4181-B045-5478166BC919}" type="pres">
      <dgm:prSet presAssocID="{1C3C1D99-9ADF-472F-BA79-DE76623978E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dravotní"/>
        </a:ext>
      </dgm:extLst>
    </dgm:pt>
    <dgm:pt modelId="{DC4053F2-A25D-44A9-8083-C81FE5C910D0}" type="pres">
      <dgm:prSet presAssocID="{1C3C1D99-9ADF-472F-BA79-DE76623978E4}" presName="spaceRect" presStyleCnt="0"/>
      <dgm:spPr/>
    </dgm:pt>
    <dgm:pt modelId="{D4C41F4D-1285-4B47-9291-525F9FFC85D8}" type="pres">
      <dgm:prSet presAssocID="{1C3C1D99-9ADF-472F-BA79-DE76623978E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7A70A03-0849-4FE0-9393-D7CE82ED7C45}" srcId="{20999E3F-E6D4-41A3-BE78-2AF166A8F218}" destId="{6ACA95B4-7408-4CEB-9081-07F34DF60656}" srcOrd="3" destOrd="0" parTransId="{7FF8AA7D-5D41-4A97-96F1-29C3448F9D67}" sibTransId="{2A5C43AD-DC0F-4BD0-94CF-3606CAE9115A}"/>
    <dgm:cxn modelId="{2657DC15-AB09-4639-B97F-870898EC60A4}" type="presOf" srcId="{6ACA95B4-7408-4CEB-9081-07F34DF60656}" destId="{120CCF54-0E34-4321-A4D1-BAEB2A8E7F21}" srcOrd="0" destOrd="0" presId="urn:microsoft.com/office/officeart/2018/5/layout/IconCircleLabelList"/>
    <dgm:cxn modelId="{65AD9138-D146-43BE-884F-B4E473FECB94}" srcId="{20999E3F-E6D4-41A3-BE78-2AF166A8F218}" destId="{D8865604-5C07-4D66-84A8-77C8C9EE0E3E}" srcOrd="2" destOrd="0" parTransId="{1A557301-13B3-4054-B016-ECA82074866C}" sibTransId="{3EBF7A5E-D5F3-4919-A8E2-FFBC05B22B00}"/>
    <dgm:cxn modelId="{BD79365B-5B0D-4C72-B25D-D40E3B3CDEAA}" type="presOf" srcId="{20999E3F-E6D4-41A3-BE78-2AF166A8F218}" destId="{021C4BED-B8F0-405D-9187-8111DF9DD661}" srcOrd="0" destOrd="0" presId="urn:microsoft.com/office/officeart/2018/5/layout/IconCircleLabelList"/>
    <dgm:cxn modelId="{A7A1A441-E284-474A-AC50-13873E533AE9}" type="presOf" srcId="{1C3C1D99-9ADF-472F-BA79-DE76623978E4}" destId="{D4C41F4D-1285-4B47-9291-525F9FFC85D8}" srcOrd="0" destOrd="0" presId="urn:microsoft.com/office/officeart/2018/5/layout/IconCircleLabelList"/>
    <dgm:cxn modelId="{9A96187D-3A7D-4568-95E5-2D64EE251C15}" type="presOf" srcId="{3E6C0C19-2E54-4793-A9CD-0C51F7145C7A}" destId="{1286EC9C-0E2E-4405-9CC5-2A98CCF737FB}" srcOrd="0" destOrd="0" presId="urn:microsoft.com/office/officeart/2018/5/layout/IconCircleLabelList"/>
    <dgm:cxn modelId="{8BAC2AAA-B34B-4874-82CD-B634AA5A9509}" type="presOf" srcId="{5DC226DC-0F88-4820-9D2C-BCE954C200CD}" destId="{F25FCC21-1318-4671-A229-CE18188F2A24}" srcOrd="0" destOrd="0" presId="urn:microsoft.com/office/officeart/2018/5/layout/IconCircleLabelList"/>
    <dgm:cxn modelId="{BEFEFFB0-2B0F-449F-817D-C3AC3713E813}" srcId="{20999E3F-E6D4-41A3-BE78-2AF166A8F218}" destId="{5DC226DC-0F88-4820-9D2C-BCE954C200CD}" srcOrd="1" destOrd="0" parTransId="{93B364BD-673D-4EBE-ACD9-5A3954C1F362}" sibTransId="{B49F1DFA-A5DF-4B83-9A1C-B55DF5CD3CAE}"/>
    <dgm:cxn modelId="{B3882BBE-BBE4-41A6-806A-A2BA47B15953}" srcId="{20999E3F-E6D4-41A3-BE78-2AF166A8F218}" destId="{1C3C1D99-9ADF-472F-BA79-DE76623978E4}" srcOrd="5" destOrd="0" parTransId="{81E13CBE-0777-49A8-82DA-ED945B808203}" sibTransId="{F293B528-7563-475A-8E4D-767E115306BF}"/>
    <dgm:cxn modelId="{60FC36BF-BF13-4A9A-B9C0-E3A04656E30F}" srcId="{20999E3F-E6D4-41A3-BE78-2AF166A8F218}" destId="{3E6C0C19-2E54-4793-A9CD-0C51F7145C7A}" srcOrd="4" destOrd="0" parTransId="{B2B88440-B80E-4E0F-B437-328024E84766}" sibTransId="{4851130B-25F1-4A66-AEF6-0912AC5587FF}"/>
    <dgm:cxn modelId="{0C219CCE-93AE-4324-B839-DE351365E491}" type="presOf" srcId="{EE25A2D1-475A-4730-8FF6-E2C123ADB68C}" destId="{3BC12528-E7FC-4DE6-8216-0F91D3ECFE24}" srcOrd="0" destOrd="0" presId="urn:microsoft.com/office/officeart/2018/5/layout/IconCircleLabelList"/>
    <dgm:cxn modelId="{650540F5-EEDA-49D8-B459-5698931D8EC0}" srcId="{20999E3F-E6D4-41A3-BE78-2AF166A8F218}" destId="{EE25A2D1-475A-4730-8FF6-E2C123ADB68C}" srcOrd="0" destOrd="0" parTransId="{B207D03E-6E00-43F6-83EA-054BE56B7C70}" sibTransId="{A99082C4-72C4-49E9-BB02-705750F646DC}"/>
    <dgm:cxn modelId="{D2F906F8-C3A4-4969-887F-ECCC139BF8DD}" type="presOf" srcId="{D8865604-5C07-4D66-84A8-77C8C9EE0E3E}" destId="{13FD6B87-D18E-49F2-A0D1-56CD44CD9916}" srcOrd="0" destOrd="0" presId="urn:microsoft.com/office/officeart/2018/5/layout/IconCircleLabelList"/>
    <dgm:cxn modelId="{08357751-2214-45F3-BED3-E5D4ABEB6DF0}" type="presParOf" srcId="{021C4BED-B8F0-405D-9187-8111DF9DD661}" destId="{126A9FB3-BF05-4652-951A-2946C2B2195E}" srcOrd="0" destOrd="0" presId="urn:microsoft.com/office/officeart/2018/5/layout/IconCircleLabelList"/>
    <dgm:cxn modelId="{BA0DC650-56CC-4783-855F-A51204D20482}" type="presParOf" srcId="{126A9FB3-BF05-4652-951A-2946C2B2195E}" destId="{FB927840-EC9D-4BC5-B94E-6D03C9A7CFB2}" srcOrd="0" destOrd="0" presId="urn:microsoft.com/office/officeart/2018/5/layout/IconCircleLabelList"/>
    <dgm:cxn modelId="{6BD19D27-33EE-469B-8DF1-21C96C0EABC1}" type="presParOf" srcId="{126A9FB3-BF05-4652-951A-2946C2B2195E}" destId="{58F0DB8A-FC18-49D2-BB28-19683A5D00B0}" srcOrd="1" destOrd="0" presId="urn:microsoft.com/office/officeart/2018/5/layout/IconCircleLabelList"/>
    <dgm:cxn modelId="{0A1BF19B-F070-4185-9A13-AB61F3055E38}" type="presParOf" srcId="{126A9FB3-BF05-4652-951A-2946C2B2195E}" destId="{E51A91F3-8705-4416-ACC7-AB48951E0CB2}" srcOrd="2" destOrd="0" presId="urn:microsoft.com/office/officeart/2018/5/layout/IconCircleLabelList"/>
    <dgm:cxn modelId="{CAAC5B46-7F02-4035-A491-81B9C98A4977}" type="presParOf" srcId="{126A9FB3-BF05-4652-951A-2946C2B2195E}" destId="{3BC12528-E7FC-4DE6-8216-0F91D3ECFE24}" srcOrd="3" destOrd="0" presId="urn:microsoft.com/office/officeart/2018/5/layout/IconCircleLabelList"/>
    <dgm:cxn modelId="{4F6BA17B-1898-4ED5-96AE-CE58479B0FCE}" type="presParOf" srcId="{021C4BED-B8F0-405D-9187-8111DF9DD661}" destId="{DA41ED27-8F78-467A-9049-DB8009BF54A6}" srcOrd="1" destOrd="0" presId="urn:microsoft.com/office/officeart/2018/5/layout/IconCircleLabelList"/>
    <dgm:cxn modelId="{2482C63A-3CD2-4E6D-A1EC-907209B6AE7C}" type="presParOf" srcId="{021C4BED-B8F0-405D-9187-8111DF9DD661}" destId="{48B1FC0F-38BE-4950-80EB-310138B6567D}" srcOrd="2" destOrd="0" presId="urn:microsoft.com/office/officeart/2018/5/layout/IconCircleLabelList"/>
    <dgm:cxn modelId="{46136116-EAA5-450E-B425-2FE9424460E3}" type="presParOf" srcId="{48B1FC0F-38BE-4950-80EB-310138B6567D}" destId="{45F85318-95F0-4952-9B3E-3E61B2C715C2}" srcOrd="0" destOrd="0" presId="urn:microsoft.com/office/officeart/2018/5/layout/IconCircleLabelList"/>
    <dgm:cxn modelId="{31C9E257-94C3-45A1-B60E-348311741656}" type="presParOf" srcId="{48B1FC0F-38BE-4950-80EB-310138B6567D}" destId="{F9B25C12-739A-410E-87EE-15712D9F00F1}" srcOrd="1" destOrd="0" presId="urn:microsoft.com/office/officeart/2018/5/layout/IconCircleLabelList"/>
    <dgm:cxn modelId="{EFEFCD71-3100-4138-951C-685431E777B4}" type="presParOf" srcId="{48B1FC0F-38BE-4950-80EB-310138B6567D}" destId="{FADDF5D9-F5F9-48B5-AD21-B8B50A36DD7B}" srcOrd="2" destOrd="0" presId="urn:microsoft.com/office/officeart/2018/5/layout/IconCircleLabelList"/>
    <dgm:cxn modelId="{2688E20D-A6C7-4CF4-9082-5C30F32CDB87}" type="presParOf" srcId="{48B1FC0F-38BE-4950-80EB-310138B6567D}" destId="{F25FCC21-1318-4671-A229-CE18188F2A24}" srcOrd="3" destOrd="0" presId="urn:microsoft.com/office/officeart/2018/5/layout/IconCircleLabelList"/>
    <dgm:cxn modelId="{AC19630A-2AC7-46E2-9644-7926B58F2CD3}" type="presParOf" srcId="{021C4BED-B8F0-405D-9187-8111DF9DD661}" destId="{FBB35271-597B-45AB-9D27-5F8C4AE1339D}" srcOrd="3" destOrd="0" presId="urn:microsoft.com/office/officeart/2018/5/layout/IconCircleLabelList"/>
    <dgm:cxn modelId="{1B6A2F56-8694-402A-A499-425249E24AC0}" type="presParOf" srcId="{021C4BED-B8F0-405D-9187-8111DF9DD661}" destId="{B8507852-9E26-4E73-94C8-70397BD04398}" srcOrd="4" destOrd="0" presId="urn:microsoft.com/office/officeart/2018/5/layout/IconCircleLabelList"/>
    <dgm:cxn modelId="{D6A5634B-E6D0-4802-A86D-B724460ADD59}" type="presParOf" srcId="{B8507852-9E26-4E73-94C8-70397BD04398}" destId="{0BDD9CA6-B636-414F-A065-3A0705175DF1}" srcOrd="0" destOrd="0" presId="urn:microsoft.com/office/officeart/2018/5/layout/IconCircleLabelList"/>
    <dgm:cxn modelId="{8B7D405F-9CED-4A0C-926D-F729DB9EE648}" type="presParOf" srcId="{B8507852-9E26-4E73-94C8-70397BD04398}" destId="{3F383E20-237C-4A3C-849F-8D4BE3DA4660}" srcOrd="1" destOrd="0" presId="urn:microsoft.com/office/officeart/2018/5/layout/IconCircleLabelList"/>
    <dgm:cxn modelId="{DA3B65DA-6895-40CC-91F0-BC52F2D27024}" type="presParOf" srcId="{B8507852-9E26-4E73-94C8-70397BD04398}" destId="{8DF7B37B-8AA4-4277-BA25-2401AF869A0A}" srcOrd="2" destOrd="0" presId="urn:microsoft.com/office/officeart/2018/5/layout/IconCircleLabelList"/>
    <dgm:cxn modelId="{53743F14-9E87-4F64-A4AE-23BE7C2D7336}" type="presParOf" srcId="{B8507852-9E26-4E73-94C8-70397BD04398}" destId="{13FD6B87-D18E-49F2-A0D1-56CD44CD9916}" srcOrd="3" destOrd="0" presId="urn:microsoft.com/office/officeart/2018/5/layout/IconCircleLabelList"/>
    <dgm:cxn modelId="{51226210-C6AF-4C6F-BB86-00A3CDE3B6ED}" type="presParOf" srcId="{021C4BED-B8F0-405D-9187-8111DF9DD661}" destId="{8FD18185-F8AC-434C-A00A-16B0C1F7959B}" srcOrd="5" destOrd="0" presId="urn:microsoft.com/office/officeart/2018/5/layout/IconCircleLabelList"/>
    <dgm:cxn modelId="{EB658380-0C6B-430A-9492-233611CF81B2}" type="presParOf" srcId="{021C4BED-B8F0-405D-9187-8111DF9DD661}" destId="{2ACA24E3-C7ED-4EC8-9627-4A6639A0AD8E}" srcOrd="6" destOrd="0" presId="urn:microsoft.com/office/officeart/2018/5/layout/IconCircleLabelList"/>
    <dgm:cxn modelId="{38BF45D3-FB5F-476C-8C3A-AFCE017A3C6A}" type="presParOf" srcId="{2ACA24E3-C7ED-4EC8-9627-4A6639A0AD8E}" destId="{8D2AB5B2-328D-4A14-A3F7-45A571EC49C2}" srcOrd="0" destOrd="0" presId="urn:microsoft.com/office/officeart/2018/5/layout/IconCircleLabelList"/>
    <dgm:cxn modelId="{D80F91E7-3038-48DE-BE78-60AD8D76E87E}" type="presParOf" srcId="{2ACA24E3-C7ED-4EC8-9627-4A6639A0AD8E}" destId="{231D4EEE-4A37-4CE6-A2CA-C6D14C21FC71}" srcOrd="1" destOrd="0" presId="urn:microsoft.com/office/officeart/2018/5/layout/IconCircleLabelList"/>
    <dgm:cxn modelId="{E367BF4E-271B-4497-96F8-DDA948971395}" type="presParOf" srcId="{2ACA24E3-C7ED-4EC8-9627-4A6639A0AD8E}" destId="{1A72B090-2E5A-4945-9D9F-C61528DEFB6F}" srcOrd="2" destOrd="0" presId="urn:microsoft.com/office/officeart/2018/5/layout/IconCircleLabelList"/>
    <dgm:cxn modelId="{08FD6B38-ABA3-4DE5-80BA-02A89DFB1EED}" type="presParOf" srcId="{2ACA24E3-C7ED-4EC8-9627-4A6639A0AD8E}" destId="{120CCF54-0E34-4321-A4D1-BAEB2A8E7F21}" srcOrd="3" destOrd="0" presId="urn:microsoft.com/office/officeart/2018/5/layout/IconCircleLabelList"/>
    <dgm:cxn modelId="{291556F9-A3F7-4D69-B871-CF055FA234BD}" type="presParOf" srcId="{021C4BED-B8F0-405D-9187-8111DF9DD661}" destId="{EFA04C7B-B7C6-470F-BF9D-1BBA4E40F381}" srcOrd="7" destOrd="0" presId="urn:microsoft.com/office/officeart/2018/5/layout/IconCircleLabelList"/>
    <dgm:cxn modelId="{8F0F3558-4B23-448A-95CE-C43CEBE354CA}" type="presParOf" srcId="{021C4BED-B8F0-405D-9187-8111DF9DD661}" destId="{08C850FD-B22E-4FC2-93EB-A35D6E0A3D4A}" srcOrd="8" destOrd="0" presId="urn:microsoft.com/office/officeart/2018/5/layout/IconCircleLabelList"/>
    <dgm:cxn modelId="{EC57CE63-8808-4FB8-812E-423EC3D8C6AB}" type="presParOf" srcId="{08C850FD-B22E-4FC2-93EB-A35D6E0A3D4A}" destId="{697B56D4-962D-4168-888F-320AA4B4C23B}" srcOrd="0" destOrd="0" presId="urn:microsoft.com/office/officeart/2018/5/layout/IconCircleLabelList"/>
    <dgm:cxn modelId="{9ADA51F4-14F6-4244-BD1B-23E24C821C81}" type="presParOf" srcId="{08C850FD-B22E-4FC2-93EB-A35D6E0A3D4A}" destId="{284B65A6-3E07-4622-B693-D173545750B3}" srcOrd="1" destOrd="0" presId="urn:microsoft.com/office/officeart/2018/5/layout/IconCircleLabelList"/>
    <dgm:cxn modelId="{10DC3A4D-ECDC-4455-A7EC-39D4B8064B15}" type="presParOf" srcId="{08C850FD-B22E-4FC2-93EB-A35D6E0A3D4A}" destId="{21467B08-E26D-4B10-9D5A-02935C7661C9}" srcOrd="2" destOrd="0" presId="urn:microsoft.com/office/officeart/2018/5/layout/IconCircleLabelList"/>
    <dgm:cxn modelId="{FE17D489-F717-4C40-8F86-2497DBC8AC91}" type="presParOf" srcId="{08C850FD-B22E-4FC2-93EB-A35D6E0A3D4A}" destId="{1286EC9C-0E2E-4405-9CC5-2A98CCF737FB}" srcOrd="3" destOrd="0" presId="urn:microsoft.com/office/officeart/2018/5/layout/IconCircleLabelList"/>
    <dgm:cxn modelId="{2DE55988-2575-49E2-AE46-91A00B9D37FF}" type="presParOf" srcId="{021C4BED-B8F0-405D-9187-8111DF9DD661}" destId="{0A6B3C4B-E41B-40FD-9283-CD04366FA87A}" srcOrd="9" destOrd="0" presId="urn:microsoft.com/office/officeart/2018/5/layout/IconCircleLabelList"/>
    <dgm:cxn modelId="{4BB5C0D9-718E-47F5-A482-3D611BE748A2}" type="presParOf" srcId="{021C4BED-B8F0-405D-9187-8111DF9DD661}" destId="{B70CB246-97E7-49FF-9F90-E63983104CFA}" srcOrd="10" destOrd="0" presId="urn:microsoft.com/office/officeart/2018/5/layout/IconCircleLabelList"/>
    <dgm:cxn modelId="{74248366-30C8-4634-A07D-07B46B89FA4B}" type="presParOf" srcId="{B70CB246-97E7-49FF-9F90-E63983104CFA}" destId="{077C1DAD-9718-477A-9E2D-DC6AA26D979E}" srcOrd="0" destOrd="0" presId="urn:microsoft.com/office/officeart/2018/5/layout/IconCircleLabelList"/>
    <dgm:cxn modelId="{130BD478-C50D-4A09-AD33-0BE0E25ADF09}" type="presParOf" srcId="{B70CB246-97E7-49FF-9F90-E63983104CFA}" destId="{F6E8F689-771F-4181-B045-5478166BC919}" srcOrd="1" destOrd="0" presId="urn:microsoft.com/office/officeart/2018/5/layout/IconCircleLabelList"/>
    <dgm:cxn modelId="{84595898-DBE7-48FD-9B8D-B609FCE7A63E}" type="presParOf" srcId="{B70CB246-97E7-49FF-9F90-E63983104CFA}" destId="{DC4053F2-A25D-44A9-8083-C81FE5C910D0}" srcOrd="2" destOrd="0" presId="urn:microsoft.com/office/officeart/2018/5/layout/IconCircleLabelList"/>
    <dgm:cxn modelId="{E9BA2C44-9F6F-4BC8-8727-94AFBA35AF06}" type="presParOf" srcId="{B70CB246-97E7-49FF-9F90-E63983104CFA}" destId="{D4C41F4D-1285-4B47-9291-525F9FFC85D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27840-EC9D-4BC5-B94E-6D03C9A7CFB2}">
      <dsp:nvSpPr>
        <dsp:cNvPr id="0" name=""/>
        <dsp:cNvSpPr/>
      </dsp:nvSpPr>
      <dsp:spPr>
        <a:xfrm>
          <a:off x="311379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0DB8A-FC18-49D2-BB28-19683A5D00B0}">
      <dsp:nvSpPr>
        <dsp:cNvPr id="0" name=""/>
        <dsp:cNvSpPr/>
      </dsp:nvSpPr>
      <dsp:spPr>
        <a:xfrm>
          <a:off x="517957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12528-E7FC-4DE6-8216-0F91D3ECFE24}">
      <dsp:nvSpPr>
        <dsp:cNvPr id="0" name=""/>
        <dsp:cNvSpPr/>
      </dsp:nvSpPr>
      <dsp:spPr>
        <a:xfrm>
          <a:off x="1512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Maximální léčba GINA 4</a:t>
          </a:r>
        </a:p>
      </dsp:txBody>
      <dsp:txXfrm>
        <a:off x="1512" y="2414215"/>
        <a:ext cx="1589062" cy="635625"/>
      </dsp:txXfrm>
    </dsp:sp>
    <dsp:sp modelId="{45F85318-95F0-4952-9B3E-3E61B2C715C2}">
      <dsp:nvSpPr>
        <dsp:cNvPr id="0" name=""/>
        <dsp:cNvSpPr/>
      </dsp:nvSpPr>
      <dsp:spPr>
        <a:xfrm>
          <a:off x="2178527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25C12-739A-410E-87EE-15712D9F00F1}">
      <dsp:nvSpPr>
        <dsp:cNvPr id="0" name=""/>
        <dsp:cNvSpPr/>
      </dsp:nvSpPr>
      <dsp:spPr>
        <a:xfrm>
          <a:off x="2385105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FCC21-1318-4671-A229-CE18188F2A24}">
      <dsp:nvSpPr>
        <dsp:cNvPr id="0" name=""/>
        <dsp:cNvSpPr/>
      </dsp:nvSpPr>
      <dsp:spPr>
        <a:xfrm>
          <a:off x="1868660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High dose ICS</a:t>
          </a:r>
        </a:p>
      </dsp:txBody>
      <dsp:txXfrm>
        <a:off x="1868660" y="2414215"/>
        <a:ext cx="1589062" cy="635625"/>
      </dsp:txXfrm>
    </dsp:sp>
    <dsp:sp modelId="{0BDD9CA6-B636-414F-A065-3A0705175DF1}">
      <dsp:nvSpPr>
        <dsp:cNvPr id="0" name=""/>
        <dsp:cNvSpPr/>
      </dsp:nvSpPr>
      <dsp:spPr>
        <a:xfrm>
          <a:off x="4045676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83E20-237C-4A3C-849F-8D4BE3DA4660}">
      <dsp:nvSpPr>
        <dsp:cNvPr id="0" name=""/>
        <dsp:cNvSpPr/>
      </dsp:nvSpPr>
      <dsp:spPr>
        <a:xfrm>
          <a:off x="4252254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D6B87-D18E-49F2-A0D1-56CD44CD9916}">
      <dsp:nvSpPr>
        <dsp:cNvPr id="0" name=""/>
        <dsp:cNvSpPr/>
      </dsp:nvSpPr>
      <dsp:spPr>
        <a:xfrm>
          <a:off x="3735809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Nízká kontrola</a:t>
          </a:r>
        </a:p>
      </dsp:txBody>
      <dsp:txXfrm>
        <a:off x="3735809" y="2414215"/>
        <a:ext cx="1589062" cy="635625"/>
      </dsp:txXfrm>
    </dsp:sp>
    <dsp:sp modelId="{8D2AB5B2-328D-4A14-A3F7-45A571EC49C2}">
      <dsp:nvSpPr>
        <dsp:cNvPr id="0" name=""/>
        <dsp:cNvSpPr/>
      </dsp:nvSpPr>
      <dsp:spPr>
        <a:xfrm>
          <a:off x="5912824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D4EEE-4A37-4CE6-A2CA-C6D14C21FC71}">
      <dsp:nvSpPr>
        <dsp:cNvPr id="0" name=""/>
        <dsp:cNvSpPr/>
      </dsp:nvSpPr>
      <dsp:spPr>
        <a:xfrm>
          <a:off x="6119402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CCF54-0E34-4321-A4D1-BAEB2A8E7F21}">
      <dsp:nvSpPr>
        <dsp:cNvPr id="0" name=""/>
        <dsp:cNvSpPr/>
      </dsp:nvSpPr>
      <dsp:spPr>
        <a:xfrm>
          <a:off x="5602957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Klesající funkce plic</a:t>
          </a:r>
        </a:p>
      </dsp:txBody>
      <dsp:txXfrm>
        <a:off x="5602957" y="2414215"/>
        <a:ext cx="1589062" cy="635625"/>
      </dsp:txXfrm>
    </dsp:sp>
    <dsp:sp modelId="{697B56D4-962D-4168-888F-320AA4B4C23B}">
      <dsp:nvSpPr>
        <dsp:cNvPr id="0" name=""/>
        <dsp:cNvSpPr/>
      </dsp:nvSpPr>
      <dsp:spPr>
        <a:xfrm>
          <a:off x="7779973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B65A6-3E07-4622-B693-D173545750B3}">
      <dsp:nvSpPr>
        <dsp:cNvPr id="0" name=""/>
        <dsp:cNvSpPr/>
      </dsp:nvSpPr>
      <dsp:spPr>
        <a:xfrm>
          <a:off x="7986551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6EC9C-0E2E-4405-9CC5-2A98CCF737FB}">
      <dsp:nvSpPr>
        <dsp:cNvPr id="0" name=""/>
        <dsp:cNvSpPr/>
      </dsp:nvSpPr>
      <dsp:spPr>
        <a:xfrm>
          <a:off x="7470105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Opakované exacerbace</a:t>
          </a:r>
        </a:p>
      </dsp:txBody>
      <dsp:txXfrm>
        <a:off x="7470105" y="2414215"/>
        <a:ext cx="1589062" cy="635625"/>
      </dsp:txXfrm>
    </dsp:sp>
    <dsp:sp modelId="{077C1DAD-9718-477A-9E2D-DC6AA26D979E}">
      <dsp:nvSpPr>
        <dsp:cNvPr id="0" name=""/>
        <dsp:cNvSpPr/>
      </dsp:nvSpPr>
      <dsp:spPr>
        <a:xfrm>
          <a:off x="9647121" y="1142964"/>
          <a:ext cx="969328" cy="96932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8F689-771F-4181-B045-5478166BC919}">
      <dsp:nvSpPr>
        <dsp:cNvPr id="0" name=""/>
        <dsp:cNvSpPr/>
      </dsp:nvSpPr>
      <dsp:spPr>
        <a:xfrm>
          <a:off x="9853699" y="1349543"/>
          <a:ext cx="556171" cy="5561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41F4D-1285-4B47-9291-525F9FFC85D8}">
      <dsp:nvSpPr>
        <dsp:cNvPr id="0" name=""/>
        <dsp:cNvSpPr/>
      </dsp:nvSpPr>
      <dsp:spPr>
        <a:xfrm>
          <a:off x="9337254" y="2414215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1" kern="1200"/>
            <a:t>Když uvažuje lékař o trvalé kortikoterapii</a:t>
          </a:r>
          <a:endParaRPr lang="en-US" sz="1500" kern="1200"/>
        </a:p>
      </dsp:txBody>
      <dsp:txXfrm>
        <a:off x="9337254" y="2414215"/>
        <a:ext cx="1589062" cy="635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>
                <a:ea typeface="Calibri Light"/>
                <a:cs typeface="Calibri Light"/>
              </a:rPr>
              <a:t>Doporučený postup  diagnostiky a léčby těžkého astmatu</a:t>
            </a:r>
            <a:endParaRPr lang="cs-CZ" sz="52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l">
              <a:buAutoNum type="arabicPeriod"/>
            </a:pPr>
            <a:r>
              <a:rPr lang="cs-CZ" dirty="0">
                <a:ea typeface="Calibri"/>
                <a:cs typeface="Calibri"/>
              </a:rPr>
              <a:t>část</a:t>
            </a:r>
            <a:endParaRPr lang="cs-CZ">
              <a:ea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993B03-FE0D-4ACC-F1B3-0782600D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23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57216-CCDF-F29E-8DDF-1E662799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Proč?</a:t>
            </a:r>
            <a:endParaRPr lang="en-US"/>
          </a:p>
        </p:txBody>
      </p:sp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Bílé papírové lodičky vedené žlutou lodičkou">
            <a:extLst>
              <a:ext uri="{FF2B5EF4-FFF2-40B4-BE49-F238E27FC236}">
                <a16:creationId xmlns:a16="http://schemas.microsoft.com/office/drawing/2014/main" id="{EDA8C56F-FDD5-5E06-02A9-DC4AA49AF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9" r="2726" b="-3"/>
          <a:stretch/>
        </p:blipFill>
        <p:spPr>
          <a:xfrm>
            <a:off x="703182" y="959118"/>
            <a:ext cx="4777381" cy="477001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E611-EE08-4093-BF97-987E02E6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Calibri"/>
                <a:cs typeface="Calibri"/>
              </a:rPr>
              <a:t>Aktivita odborných skupin ČPFS</a:t>
            </a:r>
          </a:p>
          <a:p>
            <a:r>
              <a:rPr lang="en-US">
                <a:ea typeface="Calibri"/>
                <a:cs typeface="Calibri"/>
              </a:rPr>
              <a:t>Změna vedení NCTA</a:t>
            </a:r>
          </a:p>
          <a:p>
            <a:r>
              <a:rPr lang="en-US">
                <a:ea typeface="Calibri"/>
                <a:cs typeface="Calibri"/>
              </a:rPr>
              <a:t>Kuchařka pro lékaře referující do center</a:t>
            </a:r>
          </a:p>
          <a:p>
            <a:r>
              <a:rPr lang="en-US">
                <a:ea typeface="Calibri"/>
                <a:cs typeface="Calibri"/>
              </a:rPr>
              <a:t>Kuchařka pro lékaře v centrech</a:t>
            </a:r>
          </a:p>
          <a:p>
            <a:r>
              <a:rPr lang="en-US">
                <a:ea typeface="Calibri"/>
                <a:cs typeface="Calibri"/>
              </a:rPr>
              <a:t>Shrnutí zkušeností</a:t>
            </a:r>
          </a:p>
        </p:txBody>
      </p:sp>
    </p:spTree>
    <p:extLst>
      <p:ext uri="{BB962C8B-B14F-4D97-AF65-F5344CB8AC3E}">
        <p14:creationId xmlns:p14="http://schemas.microsoft.com/office/powerpoint/2010/main" val="148549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27A4C-8E5E-9B10-88C2-58AD8BA2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Co </a:t>
            </a:r>
            <a:r>
              <a:rPr lang="en-US" dirty="0" err="1">
                <a:ea typeface="Calibri Light"/>
                <a:cs typeface="Calibri Light"/>
              </a:rPr>
              <a:t>má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vědět</a:t>
            </a:r>
            <a:r>
              <a:rPr lang="en-US" dirty="0">
                <a:ea typeface="Calibri Light"/>
                <a:cs typeface="Calibri Light"/>
              </a:rPr>
              <a:t> o 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dirty="0" err="1">
                <a:ea typeface="Calibri Light"/>
                <a:cs typeface="Calibri Light"/>
              </a:rPr>
              <a:t>těžké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astmatu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lékař</a:t>
            </a:r>
            <a:r>
              <a:rPr lang="en-US" dirty="0">
                <a:ea typeface="Calibri Light"/>
                <a:cs typeface="Calibri Light"/>
              </a:rPr>
              <a:t> 1. </a:t>
            </a:r>
            <a:r>
              <a:rPr lang="en-US" dirty="0" err="1">
                <a:ea typeface="Calibri Light"/>
                <a:cs typeface="Calibri Light"/>
              </a:rPr>
              <a:t>linie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21DC-CB3C-9BDD-76FD-CA4A11860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1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Calibri"/>
                <a:cs typeface="Calibri"/>
              </a:rPr>
              <a:t>Jde</a:t>
            </a:r>
            <a:r>
              <a:rPr lang="en-US">
                <a:ea typeface="Calibri"/>
                <a:cs typeface="Calibri"/>
              </a:rPr>
              <a:t> o těžké astma ? </a:t>
            </a:r>
          </a:p>
          <a:p>
            <a:r>
              <a:rPr lang="en-US">
                <a:ea typeface="Calibri"/>
                <a:cs typeface="Calibri"/>
              </a:rPr>
              <a:t>Je dané astma eozinofilní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Je </a:t>
            </a:r>
            <a:r>
              <a:rPr lang="en-US">
                <a:ea typeface="Calibri"/>
                <a:cs typeface="Calibri"/>
              </a:rPr>
              <a:t>eozinofilie způsobena alergií 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CFA747-7E85-B45F-5CA8-F4A546FCE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3" t="17330" r="47588" b="12178"/>
          <a:stretch/>
        </p:blipFill>
        <p:spPr>
          <a:xfrm>
            <a:off x="6870031" y="74028"/>
            <a:ext cx="5318497" cy="67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E88B-C8FF-A356-623A-8A7F0BB9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Definice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pojmů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E003-32E7-EB1E-E716-4EF6AE2D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Těžké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astma</a:t>
            </a:r>
            <a:endParaRPr lang="cs-CZ" dirty="0" err="1"/>
          </a:p>
          <a:p>
            <a:r>
              <a:rPr lang="en-US" dirty="0" err="1">
                <a:ea typeface="Calibri"/>
                <a:cs typeface="Calibri"/>
              </a:rPr>
              <a:t>Obtížně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léčitelné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astma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Těžké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refrakterní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astma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Těžká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exacerbace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astmatu</a:t>
            </a:r>
          </a:p>
          <a:p>
            <a:r>
              <a:rPr lang="en-US" dirty="0" err="1">
                <a:ea typeface="Calibri"/>
                <a:cs typeface="Calibri"/>
              </a:rPr>
              <a:t>Dlouhodobá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kortikoterapie</a:t>
            </a:r>
          </a:p>
        </p:txBody>
      </p:sp>
    </p:spTree>
    <p:extLst>
      <p:ext uri="{BB962C8B-B14F-4D97-AF65-F5344CB8AC3E}">
        <p14:creationId xmlns:p14="http://schemas.microsoft.com/office/powerpoint/2010/main" val="403023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ůl se stetoskopem a klávesnicí počítače">
            <a:extLst>
              <a:ext uri="{FF2B5EF4-FFF2-40B4-BE49-F238E27FC236}">
                <a16:creationId xmlns:a16="http://schemas.microsoft.com/office/drawing/2014/main" id="{6C7A2058-605B-4026-DE69-E01290AC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6" r="4" b="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BCC88-C10F-B7F3-5E73-B2A2CE76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ea typeface="Calibri Light"/>
                <a:cs typeface="Calibri Light"/>
              </a:rPr>
              <a:t>Jak má být pacient vyšetřen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553A-ED58-3294-001E-CC0F9F65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Calibri"/>
                <a:cs typeface="Calibri"/>
              </a:rPr>
              <a:t>Funkce plic</a:t>
            </a:r>
          </a:p>
          <a:p>
            <a:r>
              <a:rPr lang="en-US">
                <a:ea typeface="Calibri"/>
                <a:cs typeface="Calibri"/>
              </a:rPr>
              <a:t>Eozinofilie</a:t>
            </a:r>
          </a:p>
          <a:p>
            <a:r>
              <a:rPr lang="en-US">
                <a:ea typeface="Calibri"/>
                <a:cs typeface="Calibri"/>
              </a:rPr>
              <a:t>Alergie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Komorbidity</a:t>
            </a:r>
          </a:p>
          <a:p>
            <a:r>
              <a:rPr lang="en-US">
                <a:ea typeface="Calibri"/>
                <a:cs typeface="Calibri"/>
              </a:rPr>
              <a:t>Expozice</a:t>
            </a:r>
          </a:p>
          <a:p>
            <a:r>
              <a:rPr lang="en-US" dirty="0" err="1">
                <a:ea typeface="Calibri"/>
                <a:cs typeface="Calibri"/>
              </a:rPr>
              <a:t>Nemedicínské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aspekty</a:t>
            </a:r>
          </a:p>
        </p:txBody>
      </p:sp>
    </p:spTree>
    <p:extLst>
      <p:ext uri="{BB962C8B-B14F-4D97-AF65-F5344CB8AC3E}">
        <p14:creationId xmlns:p14="http://schemas.microsoft.com/office/powerpoint/2010/main" val="263659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1DF9F-219B-BAA1-DFD4-58F546D1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Koho odeslat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6B27F202-E5DC-62E0-0145-0197C4D2B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1134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44E686E5-A005-CE90-8E03-3BEF7F67B848}"/>
              </a:ext>
            </a:extLst>
          </p:cNvPr>
          <p:cNvSpPr txBox="1"/>
          <p:nvPr/>
        </p:nvSpPr>
        <p:spPr>
          <a:xfrm>
            <a:off x="2224506" y="5686927"/>
            <a:ext cx="873225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800">
                <a:cs typeface="Arial"/>
              </a:rPr>
              <a:t>2 a více - dokumentované exacerbace za poslední rok  ​</a:t>
            </a:r>
          </a:p>
          <a:p>
            <a:pPr>
              <a:buChar char="•"/>
            </a:pPr>
            <a:r>
              <a:rPr lang="en-US" sz="2800">
                <a:cs typeface="Arial"/>
              </a:rPr>
              <a:t>Trvalá kortikoterapie</a:t>
            </a:r>
          </a:p>
        </p:txBody>
      </p:sp>
    </p:spTree>
    <p:extLst>
      <p:ext uri="{BB962C8B-B14F-4D97-AF65-F5344CB8AC3E}">
        <p14:creationId xmlns:p14="http://schemas.microsoft.com/office/powerpoint/2010/main" val="406316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CD780-E1B6-6FC0-41FA-D74F1F25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Aspekty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spolupráce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27B95-AFBD-FBC6-FD39-F1D76FD07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>
                <a:ea typeface="Calibri"/>
                <a:cs typeface="Calibri"/>
              </a:rPr>
              <a:t>Dokumentované</a:t>
            </a:r>
            <a:r>
              <a:rPr lang="en-US" b="1" dirty="0">
                <a:ea typeface="Calibri"/>
                <a:cs typeface="Calibri"/>
              </a:rPr>
              <a:t> </a:t>
            </a:r>
            <a:r>
              <a:rPr lang="en-US" b="1" err="1">
                <a:ea typeface="Calibri"/>
                <a:cs typeface="Calibri"/>
              </a:rPr>
              <a:t>exacerbace</a:t>
            </a:r>
            <a:endParaRPr lang="en-US" b="1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Opakované</a:t>
            </a:r>
            <a:r>
              <a:rPr lang="en-US" dirty="0">
                <a:ea typeface="Calibri"/>
                <a:cs typeface="Calibri"/>
              </a:rPr>
              <a:t> testy </a:t>
            </a:r>
            <a:r>
              <a:rPr lang="en-US" dirty="0" err="1">
                <a:ea typeface="Calibri"/>
                <a:cs typeface="Calibri"/>
              </a:rPr>
              <a:t>eozinofilie</a:t>
            </a:r>
            <a:r>
              <a:rPr lang="en-US" dirty="0">
                <a:ea typeface="Calibri"/>
                <a:cs typeface="Calibri"/>
              </a:rPr>
              <a:t> á 1R v </a:t>
            </a:r>
            <a:r>
              <a:rPr lang="en-US" dirty="0" err="1">
                <a:ea typeface="Calibri"/>
                <a:cs typeface="Calibri"/>
              </a:rPr>
              <a:t>klidu</a:t>
            </a:r>
            <a:r>
              <a:rPr lang="en-US" dirty="0">
                <a:ea typeface="Calibri"/>
                <a:cs typeface="Calibri"/>
              </a:rPr>
              <a:t> a </a:t>
            </a:r>
            <a:r>
              <a:rPr lang="en-US" dirty="0" err="1">
                <a:ea typeface="Calibri"/>
                <a:cs typeface="Calibri"/>
              </a:rPr>
              <a:t>při</a:t>
            </a:r>
            <a:r>
              <a:rPr lang="en-US" dirty="0">
                <a:ea typeface="Calibri"/>
                <a:cs typeface="Calibri"/>
              </a:rPr>
              <a:t> AE</a:t>
            </a:r>
          </a:p>
          <a:p>
            <a:r>
              <a:rPr lang="en-US" dirty="0">
                <a:ea typeface="Calibri"/>
                <a:cs typeface="Calibri"/>
              </a:rPr>
              <a:t>Adherence k </a:t>
            </a:r>
            <a:r>
              <a:rPr lang="en-US" dirty="0" err="1">
                <a:ea typeface="Calibri"/>
                <a:cs typeface="Calibri"/>
              </a:rPr>
              <a:t>léčbě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Inhalační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technika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RTG</a:t>
            </a:r>
          </a:p>
          <a:p>
            <a:r>
              <a:rPr lang="en-US" dirty="0">
                <a:ea typeface="Calibri"/>
                <a:cs typeface="Calibri"/>
              </a:rPr>
              <a:t>ORL</a:t>
            </a:r>
          </a:p>
        </p:txBody>
      </p:sp>
    </p:spTree>
    <p:extLst>
      <p:ext uri="{BB962C8B-B14F-4D97-AF65-F5344CB8AC3E}">
        <p14:creationId xmlns:p14="http://schemas.microsoft.com/office/powerpoint/2010/main" val="379741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050B99F-330A-D47B-2F30-E109867AA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67" t="17825" r="25720" b="1069"/>
          <a:stretch/>
        </p:blipFill>
        <p:spPr>
          <a:xfrm>
            <a:off x="2184401" y="304633"/>
            <a:ext cx="7458657" cy="60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8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Guideline for Authors – International Multilingual Journal of Science ...">
            <a:extLst>
              <a:ext uri="{FF2B5EF4-FFF2-40B4-BE49-F238E27FC236}">
                <a16:creationId xmlns:a16="http://schemas.microsoft.com/office/drawing/2014/main" id="{F8FAD56B-C7AB-C922-E12C-D683235BD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3C98C4-8F6A-6B04-8926-EEBD1693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0EEE26-6442-2352-9C2C-CB626EA10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248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Širokoúhlá obrazovka</PresentationFormat>
  <Paragraphs>43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systému Office</vt:lpstr>
      <vt:lpstr>Doporučený postup  diagnostiky a léčby těžkého astmatu</vt:lpstr>
      <vt:lpstr>Proč?</vt:lpstr>
      <vt:lpstr>Co má vědět o  těžké astmatu lékař 1. linie</vt:lpstr>
      <vt:lpstr>Definice pojmů</vt:lpstr>
      <vt:lpstr>Jak má být pacient vyšetřen</vt:lpstr>
      <vt:lpstr>Koho odeslat</vt:lpstr>
      <vt:lpstr>Aspekty spolupráce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Radovan Sedlák</dc:creator>
  <cp:lastModifiedBy>rada.sedlak@gmail.com</cp:lastModifiedBy>
  <cp:revision>118</cp:revision>
  <dcterms:created xsi:type="dcterms:W3CDTF">2023-06-01T20:11:36Z</dcterms:created>
  <dcterms:modified xsi:type="dcterms:W3CDTF">2024-06-12T17:10:46Z</dcterms:modified>
</cp:coreProperties>
</file>