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886" r:id="rId3"/>
    <p:sldId id="887" r:id="rId4"/>
    <p:sldId id="269" r:id="rId5"/>
    <p:sldId id="366" r:id="rId6"/>
    <p:sldId id="367" r:id="rId7"/>
    <p:sldId id="885" r:id="rId8"/>
    <p:sldId id="356" r:id="rId9"/>
    <p:sldId id="359" r:id="rId10"/>
    <p:sldId id="357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/>
    <p:restoredTop sz="94698"/>
  </p:normalViewPr>
  <p:slideViewPr>
    <p:cSldViewPr snapToGrid="0" snapToObjects="1" showGuides="1">
      <p:cViewPr varScale="1">
        <p:scale>
          <a:sx n="84" d="100"/>
          <a:sy n="84" d="100"/>
        </p:scale>
        <p:origin x="62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AFB421-2951-4395-A379-E1B3E9CF6D94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D7B7419-E8A7-44CB-914E-0A80866F1F7C}">
      <dgm:prSet/>
      <dgm:spPr/>
      <dgm:t>
        <a:bodyPr/>
        <a:lstStyle/>
        <a:p>
          <a:r>
            <a:rPr lang="cs-CZ"/>
            <a:t>změna vedení </a:t>
          </a:r>
          <a:endParaRPr lang="en-US"/>
        </a:p>
      </dgm:t>
    </dgm:pt>
    <dgm:pt modelId="{E93C3647-6865-4025-A376-F004087F4810}" type="parTrans" cxnId="{00A25B6E-1B4A-490C-A124-D8EDBD7784CE}">
      <dgm:prSet/>
      <dgm:spPr/>
      <dgm:t>
        <a:bodyPr/>
        <a:lstStyle/>
        <a:p>
          <a:endParaRPr lang="en-US"/>
        </a:p>
      </dgm:t>
    </dgm:pt>
    <dgm:pt modelId="{E3AA3F94-2948-48F7-BF5A-6B7DF18525DF}" type="sibTrans" cxnId="{00A25B6E-1B4A-490C-A124-D8EDBD7784CE}">
      <dgm:prSet/>
      <dgm:spPr/>
      <dgm:t>
        <a:bodyPr/>
        <a:lstStyle/>
        <a:p>
          <a:endParaRPr lang="en-US"/>
        </a:p>
      </dgm:t>
    </dgm:pt>
    <dgm:pt modelId="{9213D301-F1A9-4DB8-8DB0-8ED5EEA39F28}">
      <dgm:prSet/>
      <dgm:spPr/>
      <dgm:t>
        <a:bodyPr/>
        <a:lstStyle/>
        <a:p>
          <a:r>
            <a:rPr lang="cs-CZ"/>
            <a:t>restart webu</a:t>
          </a:r>
          <a:endParaRPr lang="en-US"/>
        </a:p>
      </dgm:t>
    </dgm:pt>
    <dgm:pt modelId="{33F2C743-4F4E-4F76-957E-1DE50AD404FA}" type="parTrans" cxnId="{0DC413D1-EBC3-40E2-8BA5-E8AE6B30FE80}">
      <dgm:prSet/>
      <dgm:spPr/>
      <dgm:t>
        <a:bodyPr/>
        <a:lstStyle/>
        <a:p>
          <a:endParaRPr lang="en-US"/>
        </a:p>
      </dgm:t>
    </dgm:pt>
    <dgm:pt modelId="{4B4F978D-50B1-4560-A3BE-84EE8F5BE870}" type="sibTrans" cxnId="{0DC413D1-EBC3-40E2-8BA5-E8AE6B30FE80}">
      <dgm:prSet/>
      <dgm:spPr/>
      <dgm:t>
        <a:bodyPr/>
        <a:lstStyle/>
        <a:p>
          <a:endParaRPr lang="en-US"/>
        </a:p>
      </dgm:t>
    </dgm:pt>
    <dgm:pt modelId="{A26B8E16-2E90-44D5-A88B-2BB689F81C8B}">
      <dgm:prSet/>
      <dgm:spPr/>
      <dgm:t>
        <a:bodyPr/>
        <a:lstStyle/>
        <a:p>
          <a:r>
            <a:rPr lang="cs-CZ"/>
            <a:t>doporučený postup</a:t>
          </a:r>
          <a:endParaRPr lang="en-US"/>
        </a:p>
      </dgm:t>
    </dgm:pt>
    <dgm:pt modelId="{E1F86E03-A5B0-4A80-B3C8-3844B10634FC}" type="parTrans" cxnId="{C712336E-6A49-4131-B6EE-AD08B99A37AC}">
      <dgm:prSet/>
      <dgm:spPr/>
      <dgm:t>
        <a:bodyPr/>
        <a:lstStyle/>
        <a:p>
          <a:endParaRPr lang="en-US"/>
        </a:p>
      </dgm:t>
    </dgm:pt>
    <dgm:pt modelId="{343B7AEB-4033-44B8-9E15-7FFDF03AE315}" type="sibTrans" cxnId="{C712336E-6A49-4131-B6EE-AD08B99A37AC}">
      <dgm:prSet/>
      <dgm:spPr/>
      <dgm:t>
        <a:bodyPr/>
        <a:lstStyle/>
        <a:p>
          <a:endParaRPr lang="en-US"/>
        </a:p>
      </dgm:t>
    </dgm:pt>
    <dgm:pt modelId="{1CD4AE56-B906-4333-8AED-DEF8DD9C3F47}">
      <dgm:prSet/>
      <dgm:spPr/>
      <dgm:t>
        <a:bodyPr/>
        <a:lstStyle/>
        <a:p>
          <a:r>
            <a:rPr lang="cs-CZ"/>
            <a:t>registr CESAR jak dál</a:t>
          </a:r>
          <a:endParaRPr lang="en-US"/>
        </a:p>
      </dgm:t>
    </dgm:pt>
    <dgm:pt modelId="{36694CE1-01F3-4133-8C38-12741B29F7C0}" type="parTrans" cxnId="{02347FD7-58E3-4A8B-BB35-362FC45D1F08}">
      <dgm:prSet/>
      <dgm:spPr/>
      <dgm:t>
        <a:bodyPr/>
        <a:lstStyle/>
        <a:p>
          <a:endParaRPr lang="en-US"/>
        </a:p>
      </dgm:t>
    </dgm:pt>
    <dgm:pt modelId="{FE4D5C7B-54C4-49A8-8B3F-DBD06B3ED498}" type="sibTrans" cxnId="{02347FD7-58E3-4A8B-BB35-362FC45D1F08}">
      <dgm:prSet/>
      <dgm:spPr/>
      <dgm:t>
        <a:bodyPr/>
        <a:lstStyle/>
        <a:p>
          <a:endParaRPr lang="en-US"/>
        </a:p>
      </dgm:t>
    </dgm:pt>
    <dgm:pt modelId="{21AF9C32-813D-4D54-85F2-D482D7B420B1}">
      <dgm:prSet/>
      <dgm:spPr/>
      <dgm:t>
        <a:bodyPr/>
        <a:lstStyle/>
        <a:p>
          <a:r>
            <a:rPr lang="cs-CZ" dirty="0"/>
            <a:t>projekty (FACTA, MEDEVIO, SWITCH)</a:t>
          </a:r>
          <a:endParaRPr lang="en-US" dirty="0"/>
        </a:p>
      </dgm:t>
    </dgm:pt>
    <dgm:pt modelId="{75F5AA93-A1A2-4B8A-80F6-C0F7BC13DC9C}" type="parTrans" cxnId="{1272EC21-4352-4DD9-ADC2-4A5283F68989}">
      <dgm:prSet/>
      <dgm:spPr/>
      <dgm:t>
        <a:bodyPr/>
        <a:lstStyle/>
        <a:p>
          <a:endParaRPr lang="en-US"/>
        </a:p>
      </dgm:t>
    </dgm:pt>
    <dgm:pt modelId="{3BE21B54-02AE-48D1-9D0E-3FC5B355F702}" type="sibTrans" cxnId="{1272EC21-4352-4DD9-ADC2-4A5283F68989}">
      <dgm:prSet/>
      <dgm:spPr/>
      <dgm:t>
        <a:bodyPr/>
        <a:lstStyle/>
        <a:p>
          <a:endParaRPr lang="en-US"/>
        </a:p>
      </dgm:t>
    </dgm:pt>
    <dgm:pt modelId="{85573F4F-70C4-094D-90EE-DEBCC0B61DDF}">
      <dgm:prSet/>
      <dgm:spPr/>
      <dgm:t>
        <a:bodyPr/>
        <a:lstStyle/>
        <a:p>
          <a:r>
            <a:rPr lang="en-US" dirty="0" err="1"/>
            <a:t>nová</a:t>
          </a:r>
          <a:r>
            <a:rPr lang="en-US" dirty="0"/>
            <a:t> centra A/N</a:t>
          </a:r>
        </a:p>
      </dgm:t>
    </dgm:pt>
    <dgm:pt modelId="{7D819C0C-0ADB-424B-9D2A-DA8AC53A9093}" type="parTrans" cxnId="{EF082E53-02C4-CA40-8BB7-B21DC1357592}">
      <dgm:prSet/>
      <dgm:spPr/>
      <dgm:t>
        <a:bodyPr/>
        <a:lstStyle/>
        <a:p>
          <a:endParaRPr lang="cs-CZ"/>
        </a:p>
      </dgm:t>
    </dgm:pt>
    <dgm:pt modelId="{E0066163-D0B8-D740-BBAA-4B23E508A17C}" type="sibTrans" cxnId="{EF082E53-02C4-CA40-8BB7-B21DC1357592}">
      <dgm:prSet/>
      <dgm:spPr/>
      <dgm:t>
        <a:bodyPr/>
        <a:lstStyle/>
        <a:p>
          <a:endParaRPr lang="cs-CZ"/>
        </a:p>
      </dgm:t>
    </dgm:pt>
    <dgm:pt modelId="{A0669260-43D1-4D41-90F8-B73A6BEB9DBF}" type="pres">
      <dgm:prSet presAssocID="{C7AFB421-2951-4395-A379-E1B3E9CF6D94}" presName="linear" presStyleCnt="0">
        <dgm:presLayoutVars>
          <dgm:dir/>
          <dgm:animLvl val="lvl"/>
          <dgm:resizeHandles val="exact"/>
        </dgm:presLayoutVars>
      </dgm:prSet>
      <dgm:spPr/>
    </dgm:pt>
    <dgm:pt modelId="{5055A510-549C-CF42-A8FC-7E85C8892A73}" type="pres">
      <dgm:prSet presAssocID="{AD7B7419-E8A7-44CB-914E-0A80866F1F7C}" presName="parentLin" presStyleCnt="0"/>
      <dgm:spPr/>
    </dgm:pt>
    <dgm:pt modelId="{D7895753-DDEA-2D45-816E-F635806DB739}" type="pres">
      <dgm:prSet presAssocID="{AD7B7419-E8A7-44CB-914E-0A80866F1F7C}" presName="parentLeftMargin" presStyleLbl="node1" presStyleIdx="0" presStyleCnt="6"/>
      <dgm:spPr/>
    </dgm:pt>
    <dgm:pt modelId="{19DACF23-0EF3-364F-9073-EEF677CEA89E}" type="pres">
      <dgm:prSet presAssocID="{AD7B7419-E8A7-44CB-914E-0A80866F1F7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E4644E9-C5B8-C64E-91B6-64B23CF094EA}" type="pres">
      <dgm:prSet presAssocID="{AD7B7419-E8A7-44CB-914E-0A80866F1F7C}" presName="negativeSpace" presStyleCnt="0"/>
      <dgm:spPr/>
    </dgm:pt>
    <dgm:pt modelId="{404F38FC-7903-CA44-8857-A15123038980}" type="pres">
      <dgm:prSet presAssocID="{AD7B7419-E8A7-44CB-914E-0A80866F1F7C}" presName="childText" presStyleLbl="conFgAcc1" presStyleIdx="0" presStyleCnt="6">
        <dgm:presLayoutVars>
          <dgm:bulletEnabled val="1"/>
        </dgm:presLayoutVars>
      </dgm:prSet>
      <dgm:spPr/>
    </dgm:pt>
    <dgm:pt modelId="{3D698FE5-ABAA-A046-A2E8-46F750DD33E9}" type="pres">
      <dgm:prSet presAssocID="{E3AA3F94-2948-48F7-BF5A-6B7DF18525DF}" presName="spaceBetweenRectangles" presStyleCnt="0"/>
      <dgm:spPr/>
    </dgm:pt>
    <dgm:pt modelId="{8FB2806B-A2AC-AF41-AA81-1C344D5F6947}" type="pres">
      <dgm:prSet presAssocID="{9213D301-F1A9-4DB8-8DB0-8ED5EEA39F28}" presName="parentLin" presStyleCnt="0"/>
      <dgm:spPr/>
    </dgm:pt>
    <dgm:pt modelId="{9621ECF7-B1CD-2846-A22C-26741610EF0F}" type="pres">
      <dgm:prSet presAssocID="{9213D301-F1A9-4DB8-8DB0-8ED5EEA39F28}" presName="parentLeftMargin" presStyleLbl="node1" presStyleIdx="0" presStyleCnt="6"/>
      <dgm:spPr/>
    </dgm:pt>
    <dgm:pt modelId="{FD6316B7-B928-D84F-AA8D-3E1DAB3458FE}" type="pres">
      <dgm:prSet presAssocID="{9213D301-F1A9-4DB8-8DB0-8ED5EEA39F2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AE90A09-DED2-334D-A72A-FBDBA7BADA1A}" type="pres">
      <dgm:prSet presAssocID="{9213D301-F1A9-4DB8-8DB0-8ED5EEA39F28}" presName="negativeSpace" presStyleCnt="0"/>
      <dgm:spPr/>
    </dgm:pt>
    <dgm:pt modelId="{7C36A215-0440-E84F-92B7-93FD58F0305C}" type="pres">
      <dgm:prSet presAssocID="{9213D301-F1A9-4DB8-8DB0-8ED5EEA39F28}" presName="childText" presStyleLbl="conFgAcc1" presStyleIdx="1" presStyleCnt="6">
        <dgm:presLayoutVars>
          <dgm:bulletEnabled val="1"/>
        </dgm:presLayoutVars>
      </dgm:prSet>
      <dgm:spPr/>
    </dgm:pt>
    <dgm:pt modelId="{2E8D6144-C86B-804F-AE06-2BCAB84A2DD9}" type="pres">
      <dgm:prSet presAssocID="{4B4F978D-50B1-4560-A3BE-84EE8F5BE870}" presName="spaceBetweenRectangles" presStyleCnt="0"/>
      <dgm:spPr/>
    </dgm:pt>
    <dgm:pt modelId="{FA4741AF-C2B8-6A40-BD68-03AAB14AE76F}" type="pres">
      <dgm:prSet presAssocID="{A26B8E16-2E90-44D5-A88B-2BB689F81C8B}" presName="parentLin" presStyleCnt="0"/>
      <dgm:spPr/>
    </dgm:pt>
    <dgm:pt modelId="{E9876687-D92D-264C-9504-514F743EEDA5}" type="pres">
      <dgm:prSet presAssocID="{A26B8E16-2E90-44D5-A88B-2BB689F81C8B}" presName="parentLeftMargin" presStyleLbl="node1" presStyleIdx="1" presStyleCnt="6"/>
      <dgm:spPr/>
    </dgm:pt>
    <dgm:pt modelId="{9D985492-6B34-A64A-8139-A628C27577C3}" type="pres">
      <dgm:prSet presAssocID="{A26B8E16-2E90-44D5-A88B-2BB689F81C8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6E9AD3C-8361-4A41-9C79-043E416BB8AC}" type="pres">
      <dgm:prSet presAssocID="{A26B8E16-2E90-44D5-A88B-2BB689F81C8B}" presName="negativeSpace" presStyleCnt="0"/>
      <dgm:spPr/>
    </dgm:pt>
    <dgm:pt modelId="{B46F5C65-2C4D-3A47-A1C1-C612ECDBA28E}" type="pres">
      <dgm:prSet presAssocID="{A26B8E16-2E90-44D5-A88B-2BB689F81C8B}" presName="childText" presStyleLbl="conFgAcc1" presStyleIdx="2" presStyleCnt="6">
        <dgm:presLayoutVars>
          <dgm:bulletEnabled val="1"/>
        </dgm:presLayoutVars>
      </dgm:prSet>
      <dgm:spPr/>
    </dgm:pt>
    <dgm:pt modelId="{2918F266-3064-C24A-909E-418C25B7FB04}" type="pres">
      <dgm:prSet presAssocID="{343B7AEB-4033-44B8-9E15-7FFDF03AE315}" presName="spaceBetweenRectangles" presStyleCnt="0"/>
      <dgm:spPr/>
    </dgm:pt>
    <dgm:pt modelId="{B47B87A8-7ABB-1C4C-A83C-E429332DA58E}" type="pres">
      <dgm:prSet presAssocID="{1CD4AE56-B906-4333-8AED-DEF8DD9C3F47}" presName="parentLin" presStyleCnt="0"/>
      <dgm:spPr/>
    </dgm:pt>
    <dgm:pt modelId="{F075BD35-E798-CE41-912B-530D20B0CB7E}" type="pres">
      <dgm:prSet presAssocID="{1CD4AE56-B906-4333-8AED-DEF8DD9C3F47}" presName="parentLeftMargin" presStyleLbl="node1" presStyleIdx="2" presStyleCnt="6"/>
      <dgm:spPr/>
    </dgm:pt>
    <dgm:pt modelId="{225B3AB2-A6CE-764A-B274-897F34B9723A}" type="pres">
      <dgm:prSet presAssocID="{1CD4AE56-B906-4333-8AED-DEF8DD9C3F4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B9C49FC-B79F-894A-AECE-3C5EEDEB30B8}" type="pres">
      <dgm:prSet presAssocID="{1CD4AE56-B906-4333-8AED-DEF8DD9C3F47}" presName="negativeSpace" presStyleCnt="0"/>
      <dgm:spPr/>
    </dgm:pt>
    <dgm:pt modelId="{E960DAD9-1224-A641-BF3C-590E202A3619}" type="pres">
      <dgm:prSet presAssocID="{1CD4AE56-B906-4333-8AED-DEF8DD9C3F47}" presName="childText" presStyleLbl="conFgAcc1" presStyleIdx="3" presStyleCnt="6">
        <dgm:presLayoutVars>
          <dgm:bulletEnabled val="1"/>
        </dgm:presLayoutVars>
      </dgm:prSet>
      <dgm:spPr/>
    </dgm:pt>
    <dgm:pt modelId="{2B38C4A4-C97C-384A-8403-AEF610A4BFF6}" type="pres">
      <dgm:prSet presAssocID="{FE4D5C7B-54C4-49A8-8B3F-DBD06B3ED498}" presName="spaceBetweenRectangles" presStyleCnt="0"/>
      <dgm:spPr/>
    </dgm:pt>
    <dgm:pt modelId="{B497A1DD-5123-5B4D-B6DD-91ADA7C8D969}" type="pres">
      <dgm:prSet presAssocID="{21AF9C32-813D-4D54-85F2-D482D7B420B1}" presName="parentLin" presStyleCnt="0"/>
      <dgm:spPr/>
    </dgm:pt>
    <dgm:pt modelId="{8B901F84-E281-0545-9ED1-14CA293843E6}" type="pres">
      <dgm:prSet presAssocID="{21AF9C32-813D-4D54-85F2-D482D7B420B1}" presName="parentLeftMargin" presStyleLbl="node1" presStyleIdx="3" presStyleCnt="6"/>
      <dgm:spPr/>
    </dgm:pt>
    <dgm:pt modelId="{0AB92653-D823-C142-B732-A82B7C277BC9}" type="pres">
      <dgm:prSet presAssocID="{21AF9C32-813D-4D54-85F2-D482D7B420B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3574F37-DAB7-B842-94D1-8D6B7852C433}" type="pres">
      <dgm:prSet presAssocID="{21AF9C32-813D-4D54-85F2-D482D7B420B1}" presName="negativeSpace" presStyleCnt="0"/>
      <dgm:spPr/>
    </dgm:pt>
    <dgm:pt modelId="{28A779F2-34BC-FC4A-9885-5E1755FF5685}" type="pres">
      <dgm:prSet presAssocID="{21AF9C32-813D-4D54-85F2-D482D7B420B1}" presName="childText" presStyleLbl="conFgAcc1" presStyleIdx="4" presStyleCnt="6">
        <dgm:presLayoutVars>
          <dgm:bulletEnabled val="1"/>
        </dgm:presLayoutVars>
      </dgm:prSet>
      <dgm:spPr/>
    </dgm:pt>
    <dgm:pt modelId="{E1D48B6C-E465-9F44-83E6-EBC19508048A}" type="pres">
      <dgm:prSet presAssocID="{3BE21B54-02AE-48D1-9D0E-3FC5B355F702}" presName="spaceBetweenRectangles" presStyleCnt="0"/>
      <dgm:spPr/>
    </dgm:pt>
    <dgm:pt modelId="{B958280E-1184-0B4F-80B5-B8B7D3A34B7A}" type="pres">
      <dgm:prSet presAssocID="{85573F4F-70C4-094D-90EE-DEBCC0B61DDF}" presName="parentLin" presStyleCnt="0"/>
      <dgm:spPr/>
    </dgm:pt>
    <dgm:pt modelId="{5E552368-B926-0F48-8352-85386CA18FAD}" type="pres">
      <dgm:prSet presAssocID="{85573F4F-70C4-094D-90EE-DEBCC0B61DDF}" presName="parentLeftMargin" presStyleLbl="node1" presStyleIdx="4" presStyleCnt="6"/>
      <dgm:spPr/>
    </dgm:pt>
    <dgm:pt modelId="{7DD84AA8-6352-2447-9CB7-E9E9B54C3E00}" type="pres">
      <dgm:prSet presAssocID="{85573F4F-70C4-094D-90EE-DEBCC0B61DDF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218F5BEA-6205-E440-86B8-103D680EBAED}" type="pres">
      <dgm:prSet presAssocID="{85573F4F-70C4-094D-90EE-DEBCC0B61DDF}" presName="negativeSpace" presStyleCnt="0"/>
      <dgm:spPr/>
    </dgm:pt>
    <dgm:pt modelId="{380087BE-D119-5F4D-B6C0-9E203884FC59}" type="pres">
      <dgm:prSet presAssocID="{85573F4F-70C4-094D-90EE-DEBCC0B61DDF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12930C00-EB66-CA45-93B7-96B734854AB4}" type="presOf" srcId="{1CD4AE56-B906-4333-8AED-DEF8DD9C3F47}" destId="{225B3AB2-A6CE-764A-B274-897F34B9723A}" srcOrd="1" destOrd="0" presId="urn:microsoft.com/office/officeart/2005/8/layout/list1"/>
    <dgm:cxn modelId="{873A6201-3B85-974B-A93C-9BEF38A925CA}" type="presOf" srcId="{21AF9C32-813D-4D54-85F2-D482D7B420B1}" destId="{0AB92653-D823-C142-B732-A82B7C277BC9}" srcOrd="1" destOrd="0" presId="urn:microsoft.com/office/officeart/2005/8/layout/list1"/>
    <dgm:cxn modelId="{F2338D14-8C36-EC45-BC37-21081B878AE6}" type="presOf" srcId="{9213D301-F1A9-4DB8-8DB0-8ED5EEA39F28}" destId="{FD6316B7-B928-D84F-AA8D-3E1DAB3458FE}" srcOrd="1" destOrd="0" presId="urn:microsoft.com/office/officeart/2005/8/layout/list1"/>
    <dgm:cxn modelId="{1272EC21-4352-4DD9-ADC2-4A5283F68989}" srcId="{C7AFB421-2951-4395-A379-E1B3E9CF6D94}" destId="{21AF9C32-813D-4D54-85F2-D482D7B420B1}" srcOrd="4" destOrd="0" parTransId="{75F5AA93-A1A2-4B8A-80F6-C0F7BC13DC9C}" sibTransId="{3BE21B54-02AE-48D1-9D0E-3FC5B355F702}"/>
    <dgm:cxn modelId="{486C572D-BAFB-FA4B-B992-D9B84A37ACA1}" type="presOf" srcId="{9213D301-F1A9-4DB8-8DB0-8ED5EEA39F28}" destId="{9621ECF7-B1CD-2846-A22C-26741610EF0F}" srcOrd="0" destOrd="0" presId="urn:microsoft.com/office/officeart/2005/8/layout/list1"/>
    <dgm:cxn modelId="{B867185F-2B0A-1E4F-A17E-43E681AE00E0}" type="presOf" srcId="{1CD4AE56-B906-4333-8AED-DEF8DD9C3F47}" destId="{F075BD35-E798-CE41-912B-530D20B0CB7E}" srcOrd="0" destOrd="0" presId="urn:microsoft.com/office/officeart/2005/8/layout/list1"/>
    <dgm:cxn modelId="{C712336E-6A49-4131-B6EE-AD08B99A37AC}" srcId="{C7AFB421-2951-4395-A379-E1B3E9CF6D94}" destId="{A26B8E16-2E90-44D5-A88B-2BB689F81C8B}" srcOrd="2" destOrd="0" parTransId="{E1F86E03-A5B0-4A80-B3C8-3844B10634FC}" sibTransId="{343B7AEB-4033-44B8-9E15-7FFDF03AE315}"/>
    <dgm:cxn modelId="{00A25B6E-1B4A-490C-A124-D8EDBD7784CE}" srcId="{C7AFB421-2951-4395-A379-E1B3E9CF6D94}" destId="{AD7B7419-E8A7-44CB-914E-0A80866F1F7C}" srcOrd="0" destOrd="0" parTransId="{E93C3647-6865-4025-A376-F004087F4810}" sibTransId="{E3AA3F94-2948-48F7-BF5A-6B7DF18525DF}"/>
    <dgm:cxn modelId="{84416E4E-487F-1D44-BD56-A042F0F46CD3}" type="presOf" srcId="{21AF9C32-813D-4D54-85F2-D482D7B420B1}" destId="{8B901F84-E281-0545-9ED1-14CA293843E6}" srcOrd="0" destOrd="0" presId="urn:microsoft.com/office/officeart/2005/8/layout/list1"/>
    <dgm:cxn modelId="{EF082E53-02C4-CA40-8BB7-B21DC1357592}" srcId="{C7AFB421-2951-4395-A379-E1B3E9CF6D94}" destId="{85573F4F-70C4-094D-90EE-DEBCC0B61DDF}" srcOrd="5" destOrd="0" parTransId="{7D819C0C-0ADB-424B-9D2A-DA8AC53A9093}" sibTransId="{E0066163-D0B8-D740-BBAA-4B23E508A17C}"/>
    <dgm:cxn modelId="{7C61F47C-1FD1-F745-96CF-064FAF004576}" type="presOf" srcId="{AD7B7419-E8A7-44CB-914E-0A80866F1F7C}" destId="{19DACF23-0EF3-364F-9073-EEF677CEA89E}" srcOrd="1" destOrd="0" presId="urn:microsoft.com/office/officeart/2005/8/layout/list1"/>
    <dgm:cxn modelId="{294BE287-5749-EC4B-B12C-48274648867A}" type="presOf" srcId="{A26B8E16-2E90-44D5-A88B-2BB689F81C8B}" destId="{9D985492-6B34-A64A-8139-A628C27577C3}" srcOrd="1" destOrd="0" presId="urn:microsoft.com/office/officeart/2005/8/layout/list1"/>
    <dgm:cxn modelId="{C131898D-7823-1E48-86BA-C5624DCA6790}" type="presOf" srcId="{AD7B7419-E8A7-44CB-914E-0A80866F1F7C}" destId="{D7895753-DDEA-2D45-816E-F635806DB739}" srcOrd="0" destOrd="0" presId="urn:microsoft.com/office/officeart/2005/8/layout/list1"/>
    <dgm:cxn modelId="{235C7792-E4FF-7349-B601-59A05DA9C0FF}" type="presOf" srcId="{85573F4F-70C4-094D-90EE-DEBCC0B61DDF}" destId="{5E552368-B926-0F48-8352-85386CA18FAD}" srcOrd="0" destOrd="0" presId="urn:microsoft.com/office/officeart/2005/8/layout/list1"/>
    <dgm:cxn modelId="{5CEB8EB9-5038-214D-8FC3-F1C52F939181}" type="presOf" srcId="{A26B8E16-2E90-44D5-A88B-2BB689F81C8B}" destId="{E9876687-D92D-264C-9504-514F743EEDA5}" srcOrd="0" destOrd="0" presId="urn:microsoft.com/office/officeart/2005/8/layout/list1"/>
    <dgm:cxn modelId="{5BDBD5C1-8A50-8845-A1FE-82CA697ADC83}" type="presOf" srcId="{C7AFB421-2951-4395-A379-E1B3E9CF6D94}" destId="{A0669260-43D1-4D41-90F8-B73A6BEB9DBF}" srcOrd="0" destOrd="0" presId="urn:microsoft.com/office/officeart/2005/8/layout/list1"/>
    <dgm:cxn modelId="{B575EDC7-EA2E-0149-B368-356B0B5A558A}" type="presOf" srcId="{85573F4F-70C4-094D-90EE-DEBCC0B61DDF}" destId="{7DD84AA8-6352-2447-9CB7-E9E9B54C3E00}" srcOrd="1" destOrd="0" presId="urn:microsoft.com/office/officeart/2005/8/layout/list1"/>
    <dgm:cxn modelId="{0DC413D1-EBC3-40E2-8BA5-E8AE6B30FE80}" srcId="{C7AFB421-2951-4395-A379-E1B3E9CF6D94}" destId="{9213D301-F1A9-4DB8-8DB0-8ED5EEA39F28}" srcOrd="1" destOrd="0" parTransId="{33F2C743-4F4E-4F76-957E-1DE50AD404FA}" sibTransId="{4B4F978D-50B1-4560-A3BE-84EE8F5BE870}"/>
    <dgm:cxn modelId="{02347FD7-58E3-4A8B-BB35-362FC45D1F08}" srcId="{C7AFB421-2951-4395-A379-E1B3E9CF6D94}" destId="{1CD4AE56-B906-4333-8AED-DEF8DD9C3F47}" srcOrd="3" destOrd="0" parTransId="{36694CE1-01F3-4133-8C38-12741B29F7C0}" sibTransId="{FE4D5C7B-54C4-49A8-8B3F-DBD06B3ED498}"/>
    <dgm:cxn modelId="{2F94FA0B-943B-F44E-B9DD-E706859C0A44}" type="presParOf" srcId="{A0669260-43D1-4D41-90F8-B73A6BEB9DBF}" destId="{5055A510-549C-CF42-A8FC-7E85C8892A73}" srcOrd="0" destOrd="0" presId="urn:microsoft.com/office/officeart/2005/8/layout/list1"/>
    <dgm:cxn modelId="{FE218C38-24F8-744B-BA9A-F2244FD01034}" type="presParOf" srcId="{5055A510-549C-CF42-A8FC-7E85C8892A73}" destId="{D7895753-DDEA-2D45-816E-F635806DB739}" srcOrd="0" destOrd="0" presId="urn:microsoft.com/office/officeart/2005/8/layout/list1"/>
    <dgm:cxn modelId="{22F72F42-9EE1-124D-B82C-374D8055F753}" type="presParOf" srcId="{5055A510-549C-CF42-A8FC-7E85C8892A73}" destId="{19DACF23-0EF3-364F-9073-EEF677CEA89E}" srcOrd="1" destOrd="0" presId="urn:microsoft.com/office/officeart/2005/8/layout/list1"/>
    <dgm:cxn modelId="{78DA81A2-7223-9B4E-8553-FB6DA9ACCF62}" type="presParOf" srcId="{A0669260-43D1-4D41-90F8-B73A6BEB9DBF}" destId="{2E4644E9-C5B8-C64E-91B6-64B23CF094EA}" srcOrd="1" destOrd="0" presId="urn:microsoft.com/office/officeart/2005/8/layout/list1"/>
    <dgm:cxn modelId="{379B80EC-4E1E-9D4C-BBF7-806B5DE9C9E5}" type="presParOf" srcId="{A0669260-43D1-4D41-90F8-B73A6BEB9DBF}" destId="{404F38FC-7903-CA44-8857-A15123038980}" srcOrd="2" destOrd="0" presId="urn:microsoft.com/office/officeart/2005/8/layout/list1"/>
    <dgm:cxn modelId="{6512E3B5-0253-5243-BBA3-625A64FB69EF}" type="presParOf" srcId="{A0669260-43D1-4D41-90F8-B73A6BEB9DBF}" destId="{3D698FE5-ABAA-A046-A2E8-46F750DD33E9}" srcOrd="3" destOrd="0" presId="urn:microsoft.com/office/officeart/2005/8/layout/list1"/>
    <dgm:cxn modelId="{8C438DF0-1908-A849-87EA-2CB7849EF412}" type="presParOf" srcId="{A0669260-43D1-4D41-90F8-B73A6BEB9DBF}" destId="{8FB2806B-A2AC-AF41-AA81-1C344D5F6947}" srcOrd="4" destOrd="0" presId="urn:microsoft.com/office/officeart/2005/8/layout/list1"/>
    <dgm:cxn modelId="{3A5DEA14-8F7E-D641-8DAD-3C228931E7B3}" type="presParOf" srcId="{8FB2806B-A2AC-AF41-AA81-1C344D5F6947}" destId="{9621ECF7-B1CD-2846-A22C-26741610EF0F}" srcOrd="0" destOrd="0" presId="urn:microsoft.com/office/officeart/2005/8/layout/list1"/>
    <dgm:cxn modelId="{6536D6F5-DDCB-884B-B1A0-A8681413C5CA}" type="presParOf" srcId="{8FB2806B-A2AC-AF41-AA81-1C344D5F6947}" destId="{FD6316B7-B928-D84F-AA8D-3E1DAB3458FE}" srcOrd="1" destOrd="0" presId="urn:microsoft.com/office/officeart/2005/8/layout/list1"/>
    <dgm:cxn modelId="{C0E890D0-9985-E147-B0FB-6D29054CEFD2}" type="presParOf" srcId="{A0669260-43D1-4D41-90F8-B73A6BEB9DBF}" destId="{5AE90A09-DED2-334D-A72A-FBDBA7BADA1A}" srcOrd="5" destOrd="0" presId="urn:microsoft.com/office/officeart/2005/8/layout/list1"/>
    <dgm:cxn modelId="{29CE9A85-2DBA-984D-9C89-8AC483AE1068}" type="presParOf" srcId="{A0669260-43D1-4D41-90F8-B73A6BEB9DBF}" destId="{7C36A215-0440-E84F-92B7-93FD58F0305C}" srcOrd="6" destOrd="0" presId="urn:microsoft.com/office/officeart/2005/8/layout/list1"/>
    <dgm:cxn modelId="{252FCA6F-2659-B644-9784-F26E7AA88C87}" type="presParOf" srcId="{A0669260-43D1-4D41-90F8-B73A6BEB9DBF}" destId="{2E8D6144-C86B-804F-AE06-2BCAB84A2DD9}" srcOrd="7" destOrd="0" presId="urn:microsoft.com/office/officeart/2005/8/layout/list1"/>
    <dgm:cxn modelId="{DA7279C9-47C5-A04C-B981-C41ACD31A02D}" type="presParOf" srcId="{A0669260-43D1-4D41-90F8-B73A6BEB9DBF}" destId="{FA4741AF-C2B8-6A40-BD68-03AAB14AE76F}" srcOrd="8" destOrd="0" presId="urn:microsoft.com/office/officeart/2005/8/layout/list1"/>
    <dgm:cxn modelId="{25054A5C-CD6F-7448-9741-DBD804FA5501}" type="presParOf" srcId="{FA4741AF-C2B8-6A40-BD68-03AAB14AE76F}" destId="{E9876687-D92D-264C-9504-514F743EEDA5}" srcOrd="0" destOrd="0" presId="urn:microsoft.com/office/officeart/2005/8/layout/list1"/>
    <dgm:cxn modelId="{AF88E32F-13A1-B04F-AA64-61DAA1F4D55F}" type="presParOf" srcId="{FA4741AF-C2B8-6A40-BD68-03AAB14AE76F}" destId="{9D985492-6B34-A64A-8139-A628C27577C3}" srcOrd="1" destOrd="0" presId="urn:microsoft.com/office/officeart/2005/8/layout/list1"/>
    <dgm:cxn modelId="{F6C2A31B-C6D1-5345-ADD2-AAABCBC2499A}" type="presParOf" srcId="{A0669260-43D1-4D41-90F8-B73A6BEB9DBF}" destId="{66E9AD3C-8361-4A41-9C79-043E416BB8AC}" srcOrd="9" destOrd="0" presId="urn:microsoft.com/office/officeart/2005/8/layout/list1"/>
    <dgm:cxn modelId="{3DE1074B-B348-8D4F-AD92-50AD94D2D7BF}" type="presParOf" srcId="{A0669260-43D1-4D41-90F8-B73A6BEB9DBF}" destId="{B46F5C65-2C4D-3A47-A1C1-C612ECDBA28E}" srcOrd="10" destOrd="0" presId="urn:microsoft.com/office/officeart/2005/8/layout/list1"/>
    <dgm:cxn modelId="{539729BF-DADA-B74D-82BA-9C7A17C6FC81}" type="presParOf" srcId="{A0669260-43D1-4D41-90F8-B73A6BEB9DBF}" destId="{2918F266-3064-C24A-909E-418C25B7FB04}" srcOrd="11" destOrd="0" presId="urn:microsoft.com/office/officeart/2005/8/layout/list1"/>
    <dgm:cxn modelId="{AA6B2AB1-F876-AF41-AD6B-A35E0C9CAF1A}" type="presParOf" srcId="{A0669260-43D1-4D41-90F8-B73A6BEB9DBF}" destId="{B47B87A8-7ABB-1C4C-A83C-E429332DA58E}" srcOrd="12" destOrd="0" presId="urn:microsoft.com/office/officeart/2005/8/layout/list1"/>
    <dgm:cxn modelId="{B31546B1-CF4F-F24F-AAB5-645B76BD4648}" type="presParOf" srcId="{B47B87A8-7ABB-1C4C-A83C-E429332DA58E}" destId="{F075BD35-E798-CE41-912B-530D20B0CB7E}" srcOrd="0" destOrd="0" presId="urn:microsoft.com/office/officeart/2005/8/layout/list1"/>
    <dgm:cxn modelId="{E3BAF78C-5A07-E346-B5CE-FF7F91944352}" type="presParOf" srcId="{B47B87A8-7ABB-1C4C-A83C-E429332DA58E}" destId="{225B3AB2-A6CE-764A-B274-897F34B9723A}" srcOrd="1" destOrd="0" presId="urn:microsoft.com/office/officeart/2005/8/layout/list1"/>
    <dgm:cxn modelId="{5CAD9235-959F-C24A-8E16-7284BAB9CF4A}" type="presParOf" srcId="{A0669260-43D1-4D41-90F8-B73A6BEB9DBF}" destId="{1B9C49FC-B79F-894A-AECE-3C5EEDEB30B8}" srcOrd="13" destOrd="0" presId="urn:microsoft.com/office/officeart/2005/8/layout/list1"/>
    <dgm:cxn modelId="{26C6D411-CD9D-EB4F-8076-4D925E0C3E61}" type="presParOf" srcId="{A0669260-43D1-4D41-90F8-B73A6BEB9DBF}" destId="{E960DAD9-1224-A641-BF3C-590E202A3619}" srcOrd="14" destOrd="0" presId="urn:microsoft.com/office/officeart/2005/8/layout/list1"/>
    <dgm:cxn modelId="{BC9ABDF1-0613-0F46-BB6D-720489CFB913}" type="presParOf" srcId="{A0669260-43D1-4D41-90F8-B73A6BEB9DBF}" destId="{2B38C4A4-C97C-384A-8403-AEF610A4BFF6}" srcOrd="15" destOrd="0" presId="urn:microsoft.com/office/officeart/2005/8/layout/list1"/>
    <dgm:cxn modelId="{FD5BA069-9B31-7B47-B6D6-A46FB2B53FC0}" type="presParOf" srcId="{A0669260-43D1-4D41-90F8-B73A6BEB9DBF}" destId="{B497A1DD-5123-5B4D-B6DD-91ADA7C8D969}" srcOrd="16" destOrd="0" presId="urn:microsoft.com/office/officeart/2005/8/layout/list1"/>
    <dgm:cxn modelId="{10983639-9AD4-2F4F-9726-282B05E2F60E}" type="presParOf" srcId="{B497A1DD-5123-5B4D-B6DD-91ADA7C8D969}" destId="{8B901F84-E281-0545-9ED1-14CA293843E6}" srcOrd="0" destOrd="0" presId="urn:microsoft.com/office/officeart/2005/8/layout/list1"/>
    <dgm:cxn modelId="{BF300B27-F5A9-434B-9F20-279B49BBE66A}" type="presParOf" srcId="{B497A1DD-5123-5B4D-B6DD-91ADA7C8D969}" destId="{0AB92653-D823-C142-B732-A82B7C277BC9}" srcOrd="1" destOrd="0" presId="urn:microsoft.com/office/officeart/2005/8/layout/list1"/>
    <dgm:cxn modelId="{9B8D8EC6-4564-7646-943A-3CD685A54002}" type="presParOf" srcId="{A0669260-43D1-4D41-90F8-B73A6BEB9DBF}" destId="{13574F37-DAB7-B842-94D1-8D6B7852C433}" srcOrd="17" destOrd="0" presId="urn:microsoft.com/office/officeart/2005/8/layout/list1"/>
    <dgm:cxn modelId="{47BFA5E2-08AA-AA42-9D5C-BF30CD25A796}" type="presParOf" srcId="{A0669260-43D1-4D41-90F8-B73A6BEB9DBF}" destId="{28A779F2-34BC-FC4A-9885-5E1755FF5685}" srcOrd="18" destOrd="0" presId="urn:microsoft.com/office/officeart/2005/8/layout/list1"/>
    <dgm:cxn modelId="{35069B09-3D12-C141-9351-5ACE0678DEBD}" type="presParOf" srcId="{A0669260-43D1-4D41-90F8-B73A6BEB9DBF}" destId="{E1D48B6C-E465-9F44-83E6-EBC19508048A}" srcOrd="19" destOrd="0" presId="urn:microsoft.com/office/officeart/2005/8/layout/list1"/>
    <dgm:cxn modelId="{83BAB3B7-5629-684C-ADE8-DD30BC1EE0C2}" type="presParOf" srcId="{A0669260-43D1-4D41-90F8-B73A6BEB9DBF}" destId="{B958280E-1184-0B4F-80B5-B8B7D3A34B7A}" srcOrd="20" destOrd="0" presId="urn:microsoft.com/office/officeart/2005/8/layout/list1"/>
    <dgm:cxn modelId="{D03CBB50-5D4D-DF42-A6F4-3C2E617835B5}" type="presParOf" srcId="{B958280E-1184-0B4F-80B5-B8B7D3A34B7A}" destId="{5E552368-B926-0F48-8352-85386CA18FAD}" srcOrd="0" destOrd="0" presId="urn:microsoft.com/office/officeart/2005/8/layout/list1"/>
    <dgm:cxn modelId="{224C683B-1269-2F48-9754-CD8449D5A12C}" type="presParOf" srcId="{B958280E-1184-0B4F-80B5-B8B7D3A34B7A}" destId="{7DD84AA8-6352-2447-9CB7-E9E9B54C3E00}" srcOrd="1" destOrd="0" presId="urn:microsoft.com/office/officeart/2005/8/layout/list1"/>
    <dgm:cxn modelId="{010108E8-C897-3E4F-916F-F0DCB15AAAA8}" type="presParOf" srcId="{A0669260-43D1-4D41-90F8-B73A6BEB9DBF}" destId="{218F5BEA-6205-E440-86B8-103D680EBAED}" srcOrd="21" destOrd="0" presId="urn:microsoft.com/office/officeart/2005/8/layout/list1"/>
    <dgm:cxn modelId="{F52D2BB8-A128-0A46-B550-AFF277463538}" type="presParOf" srcId="{A0669260-43D1-4D41-90F8-B73A6BEB9DBF}" destId="{380087BE-D119-5F4D-B6C0-9E203884FC59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A9FAF6-9D49-4D6D-89E7-F3EE826ADA6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F52CCD3-209E-4E63-A75A-9571F591D690}">
      <dgm:prSet/>
      <dgm:spPr/>
      <dgm:t>
        <a:bodyPr/>
        <a:lstStyle/>
        <a:p>
          <a:r>
            <a:rPr lang="cs-CZ" b="1" u="sng"/>
            <a:t>intuitivní digitální nástroj</a:t>
          </a:r>
          <a:endParaRPr lang="en-US"/>
        </a:p>
      </dgm:t>
    </dgm:pt>
    <dgm:pt modelId="{D5FFBE74-8376-4ACC-B3F9-A59C063EAD9A}" type="parTrans" cxnId="{49AD5BC1-646E-48F3-B2A8-C25FF16DEB7A}">
      <dgm:prSet/>
      <dgm:spPr/>
      <dgm:t>
        <a:bodyPr/>
        <a:lstStyle/>
        <a:p>
          <a:endParaRPr lang="en-US"/>
        </a:p>
      </dgm:t>
    </dgm:pt>
    <dgm:pt modelId="{8B4BE51E-992A-453C-891A-1BACB1D2375D}" type="sibTrans" cxnId="{49AD5BC1-646E-48F3-B2A8-C25FF16DEB7A}">
      <dgm:prSet/>
      <dgm:spPr/>
      <dgm:t>
        <a:bodyPr/>
        <a:lstStyle/>
        <a:p>
          <a:endParaRPr lang="en-US"/>
        </a:p>
      </dgm:t>
    </dgm:pt>
    <dgm:pt modelId="{8B80936B-11E1-4BAB-807C-D808CF0DED58}">
      <dgm:prSet/>
      <dgm:spPr/>
      <dgm:t>
        <a:bodyPr/>
        <a:lstStyle/>
        <a:p>
          <a:r>
            <a:rPr lang="cs-CZ" dirty="0"/>
            <a:t>kontrola diagnostických kritérií TRA</a:t>
          </a:r>
          <a:endParaRPr lang="en-US" dirty="0"/>
        </a:p>
      </dgm:t>
    </dgm:pt>
    <dgm:pt modelId="{8C4F321B-395D-42FF-8814-CFD91FA102FA}" type="parTrans" cxnId="{8BC67797-03F0-4EC8-9391-97F95F43675D}">
      <dgm:prSet/>
      <dgm:spPr/>
      <dgm:t>
        <a:bodyPr/>
        <a:lstStyle/>
        <a:p>
          <a:endParaRPr lang="en-US"/>
        </a:p>
      </dgm:t>
    </dgm:pt>
    <dgm:pt modelId="{453DE7F1-691A-4DB4-93B2-7FB51C2CC5D6}" type="sibTrans" cxnId="{8BC67797-03F0-4EC8-9391-97F95F43675D}">
      <dgm:prSet/>
      <dgm:spPr/>
      <dgm:t>
        <a:bodyPr/>
        <a:lstStyle/>
        <a:p>
          <a:endParaRPr lang="en-US"/>
        </a:p>
      </dgm:t>
    </dgm:pt>
    <dgm:pt modelId="{D25CA28F-FCBA-4A50-8821-DE22F141EB69}">
      <dgm:prSet/>
      <dgm:spPr/>
      <dgm:t>
        <a:bodyPr/>
        <a:lstStyle/>
        <a:p>
          <a:r>
            <a:rPr lang="cs-CZ">
              <a:solidFill>
                <a:schemeClr val="tx1"/>
              </a:solidFill>
            </a:rPr>
            <a:t>možnost asynchronní komunikace na ose ambulantní specialista a NCTA</a:t>
          </a:r>
          <a:endParaRPr lang="en-US">
            <a:solidFill>
              <a:schemeClr val="tx1"/>
            </a:solidFill>
          </a:endParaRPr>
        </a:p>
      </dgm:t>
    </dgm:pt>
    <dgm:pt modelId="{ACE9D1A7-F5FE-48E9-9297-F51A516D4E9C}" type="parTrans" cxnId="{DB9CC9CA-48E6-43C3-B12D-2AF1DC4B62DC}">
      <dgm:prSet/>
      <dgm:spPr/>
      <dgm:t>
        <a:bodyPr/>
        <a:lstStyle/>
        <a:p>
          <a:endParaRPr lang="en-US"/>
        </a:p>
      </dgm:t>
    </dgm:pt>
    <dgm:pt modelId="{0B5A62CD-8CCD-44BA-B5B2-419BDBFF5000}" type="sibTrans" cxnId="{DB9CC9CA-48E6-43C3-B12D-2AF1DC4B62DC}">
      <dgm:prSet/>
      <dgm:spPr/>
      <dgm:t>
        <a:bodyPr/>
        <a:lstStyle/>
        <a:p>
          <a:endParaRPr lang="en-US"/>
        </a:p>
      </dgm:t>
    </dgm:pt>
    <dgm:pt modelId="{CAEEC1E5-E6A9-450D-B083-F555CD5A4208}">
      <dgm:prSet/>
      <dgm:spPr/>
      <dgm:t>
        <a:bodyPr/>
        <a:lstStyle/>
        <a:p>
          <a:r>
            <a:rPr lang="cs-CZ" b="1" u="sng"/>
            <a:t>Urychlit/usnadnit odesílání pacientů </a:t>
          </a:r>
          <a:r>
            <a:rPr lang="cs-CZ"/>
            <a:t>do center </a:t>
          </a:r>
          <a:endParaRPr lang="en-US"/>
        </a:p>
      </dgm:t>
    </dgm:pt>
    <dgm:pt modelId="{AF9AC891-1E5A-463A-82DF-425E0591A934}" type="parTrans" cxnId="{08B0517B-7227-49D2-A29A-775C0D2D4644}">
      <dgm:prSet/>
      <dgm:spPr/>
      <dgm:t>
        <a:bodyPr/>
        <a:lstStyle/>
        <a:p>
          <a:endParaRPr lang="en-US"/>
        </a:p>
      </dgm:t>
    </dgm:pt>
    <dgm:pt modelId="{7E0DD51B-461F-4002-ACC0-FE4170A440FE}" type="sibTrans" cxnId="{08B0517B-7227-49D2-A29A-775C0D2D4644}">
      <dgm:prSet/>
      <dgm:spPr/>
      <dgm:t>
        <a:bodyPr/>
        <a:lstStyle/>
        <a:p>
          <a:endParaRPr lang="en-US"/>
        </a:p>
      </dgm:t>
    </dgm:pt>
    <dgm:pt modelId="{6ED4A03F-C972-4D4C-B38B-13B9559A22AD}">
      <dgm:prSet/>
      <dgm:spPr/>
      <dgm:t>
        <a:bodyPr/>
        <a:lstStyle/>
        <a:p>
          <a:r>
            <a:rPr lang="cs-CZ" b="1" u="sng" dirty="0">
              <a:solidFill>
                <a:schemeClr val="tx1"/>
              </a:solidFill>
            </a:rPr>
            <a:t>Budoucí úhrada koordinované péče o TRA </a:t>
          </a:r>
          <a:r>
            <a:rPr lang="cs-CZ" dirty="0">
              <a:solidFill>
                <a:schemeClr val="tx1"/>
              </a:solidFill>
            </a:rPr>
            <a:t>(včasná diagnostika, včasné zahájení cílené léčby, </a:t>
          </a:r>
          <a:r>
            <a:rPr lang="cs-CZ" dirty="0" err="1">
              <a:solidFill>
                <a:schemeClr val="tx1"/>
              </a:solidFill>
            </a:rPr>
            <a:t>telekonzilium</a:t>
          </a:r>
          <a:r>
            <a:rPr lang="cs-CZ" dirty="0">
              <a:solidFill>
                <a:schemeClr val="tx1"/>
              </a:solidFill>
            </a:rPr>
            <a:t>, dosažení cílových hodnot)</a:t>
          </a:r>
          <a:endParaRPr lang="en-US" dirty="0">
            <a:solidFill>
              <a:schemeClr val="tx1"/>
            </a:solidFill>
          </a:endParaRPr>
        </a:p>
      </dgm:t>
    </dgm:pt>
    <dgm:pt modelId="{9689483A-2CD7-43E6-80E4-AE5751E2BFE1}" type="parTrans" cxnId="{773D4E96-5BEA-4FEC-9D44-A84EB608BE02}">
      <dgm:prSet/>
      <dgm:spPr/>
      <dgm:t>
        <a:bodyPr/>
        <a:lstStyle/>
        <a:p>
          <a:endParaRPr lang="en-US"/>
        </a:p>
      </dgm:t>
    </dgm:pt>
    <dgm:pt modelId="{02230D6A-BFAB-4DAE-BEF0-13FB85FA2457}" type="sibTrans" cxnId="{773D4E96-5BEA-4FEC-9D44-A84EB608BE02}">
      <dgm:prSet/>
      <dgm:spPr/>
      <dgm:t>
        <a:bodyPr/>
        <a:lstStyle/>
        <a:p>
          <a:endParaRPr lang="en-US"/>
        </a:p>
      </dgm:t>
    </dgm:pt>
    <dgm:pt modelId="{8B0A95FB-FA84-4784-90BC-5FABEB36D71A}" type="pres">
      <dgm:prSet presAssocID="{DCA9FAF6-9D49-4D6D-89E7-F3EE826ADA60}" presName="root" presStyleCnt="0">
        <dgm:presLayoutVars>
          <dgm:dir/>
          <dgm:resizeHandles val="exact"/>
        </dgm:presLayoutVars>
      </dgm:prSet>
      <dgm:spPr/>
    </dgm:pt>
    <dgm:pt modelId="{53CEBA9C-E2BA-4886-8532-B1C27AAAB1FB}" type="pres">
      <dgm:prSet presAssocID="{FF52CCD3-209E-4E63-A75A-9571F591D690}" presName="compNode" presStyleCnt="0"/>
      <dgm:spPr/>
    </dgm:pt>
    <dgm:pt modelId="{C0EA9F67-3F7D-4879-9DC6-CDB987AE32E8}" type="pres">
      <dgm:prSet presAssocID="{FF52CCD3-209E-4E63-A75A-9571F591D690}" presName="bgRect" presStyleLbl="bgShp" presStyleIdx="0" presStyleCnt="5"/>
      <dgm:spPr/>
    </dgm:pt>
    <dgm:pt modelId="{E28C918A-8760-40F6-885A-A8F4125108D7}" type="pres">
      <dgm:prSet presAssocID="{FF52CCD3-209E-4E63-A75A-9571F591D69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9573C88B-0C66-4050-92DB-84824AD97EB0}" type="pres">
      <dgm:prSet presAssocID="{FF52CCD3-209E-4E63-A75A-9571F591D690}" presName="spaceRect" presStyleCnt="0"/>
      <dgm:spPr/>
    </dgm:pt>
    <dgm:pt modelId="{87AE2E28-670E-4F8F-85F9-B137368D0242}" type="pres">
      <dgm:prSet presAssocID="{FF52CCD3-209E-4E63-A75A-9571F591D690}" presName="parTx" presStyleLbl="revTx" presStyleIdx="0" presStyleCnt="5">
        <dgm:presLayoutVars>
          <dgm:chMax val="0"/>
          <dgm:chPref val="0"/>
        </dgm:presLayoutVars>
      </dgm:prSet>
      <dgm:spPr/>
    </dgm:pt>
    <dgm:pt modelId="{A35D1AFA-402A-4EF0-98A0-130EE7B1783F}" type="pres">
      <dgm:prSet presAssocID="{8B4BE51E-992A-453C-891A-1BACB1D2375D}" presName="sibTrans" presStyleCnt="0"/>
      <dgm:spPr/>
    </dgm:pt>
    <dgm:pt modelId="{9146C575-7AC8-4918-85FA-F1B4C8B446D3}" type="pres">
      <dgm:prSet presAssocID="{8B80936B-11E1-4BAB-807C-D808CF0DED58}" presName="compNode" presStyleCnt="0"/>
      <dgm:spPr/>
    </dgm:pt>
    <dgm:pt modelId="{052C4FFB-26E7-42B9-8561-56C6A41389D1}" type="pres">
      <dgm:prSet presAssocID="{8B80936B-11E1-4BAB-807C-D808CF0DED58}" presName="bgRect" presStyleLbl="bgShp" presStyleIdx="1" presStyleCnt="5"/>
      <dgm:spPr/>
    </dgm:pt>
    <dgm:pt modelId="{3F723157-9A78-431B-BA03-542F26B8A174}" type="pres">
      <dgm:prSet presAssocID="{8B80936B-11E1-4BAB-807C-D808CF0DED5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C98683D1-11AB-4DB0-854A-309A7793B517}" type="pres">
      <dgm:prSet presAssocID="{8B80936B-11E1-4BAB-807C-D808CF0DED58}" presName="spaceRect" presStyleCnt="0"/>
      <dgm:spPr/>
    </dgm:pt>
    <dgm:pt modelId="{CCE3BA9C-5853-424D-8147-5299524C0975}" type="pres">
      <dgm:prSet presAssocID="{8B80936B-11E1-4BAB-807C-D808CF0DED58}" presName="parTx" presStyleLbl="revTx" presStyleIdx="1" presStyleCnt="5">
        <dgm:presLayoutVars>
          <dgm:chMax val="0"/>
          <dgm:chPref val="0"/>
        </dgm:presLayoutVars>
      </dgm:prSet>
      <dgm:spPr/>
    </dgm:pt>
    <dgm:pt modelId="{725AF3D2-38A1-4397-BFEB-FB04A5A27CD7}" type="pres">
      <dgm:prSet presAssocID="{453DE7F1-691A-4DB4-93B2-7FB51C2CC5D6}" presName="sibTrans" presStyleCnt="0"/>
      <dgm:spPr/>
    </dgm:pt>
    <dgm:pt modelId="{EB7BFB7C-D442-477A-AD62-5E28860D13B7}" type="pres">
      <dgm:prSet presAssocID="{D25CA28F-FCBA-4A50-8821-DE22F141EB69}" presName="compNode" presStyleCnt="0"/>
      <dgm:spPr/>
    </dgm:pt>
    <dgm:pt modelId="{8D7790D4-B441-43DD-BE9C-10334BB80036}" type="pres">
      <dgm:prSet presAssocID="{D25CA28F-FCBA-4A50-8821-DE22F141EB69}" presName="bgRect" presStyleLbl="bgShp" presStyleIdx="2" presStyleCnt="5"/>
      <dgm:spPr/>
    </dgm:pt>
    <dgm:pt modelId="{C5DDC796-2B35-475A-BA58-DC004705E984}" type="pres">
      <dgm:prSet presAssocID="{D25CA28F-FCBA-4A50-8821-DE22F141EB6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oskop"/>
        </a:ext>
      </dgm:extLst>
    </dgm:pt>
    <dgm:pt modelId="{8C1CA812-6057-4B1A-97DA-ABFD8C0DCBF9}" type="pres">
      <dgm:prSet presAssocID="{D25CA28F-FCBA-4A50-8821-DE22F141EB69}" presName="spaceRect" presStyleCnt="0"/>
      <dgm:spPr/>
    </dgm:pt>
    <dgm:pt modelId="{64B163AE-2607-4389-AEE6-A53BB817F2F8}" type="pres">
      <dgm:prSet presAssocID="{D25CA28F-FCBA-4A50-8821-DE22F141EB69}" presName="parTx" presStyleLbl="revTx" presStyleIdx="2" presStyleCnt="5">
        <dgm:presLayoutVars>
          <dgm:chMax val="0"/>
          <dgm:chPref val="0"/>
        </dgm:presLayoutVars>
      </dgm:prSet>
      <dgm:spPr/>
    </dgm:pt>
    <dgm:pt modelId="{7A78921A-F2C1-4BF8-A2A1-2268687DC37C}" type="pres">
      <dgm:prSet presAssocID="{0B5A62CD-8CCD-44BA-B5B2-419BDBFF5000}" presName="sibTrans" presStyleCnt="0"/>
      <dgm:spPr/>
    </dgm:pt>
    <dgm:pt modelId="{A0FDFC35-0286-4879-80A6-5B13F234F7F7}" type="pres">
      <dgm:prSet presAssocID="{CAEEC1E5-E6A9-450D-B083-F555CD5A4208}" presName="compNode" presStyleCnt="0"/>
      <dgm:spPr/>
    </dgm:pt>
    <dgm:pt modelId="{EA468DD2-47BB-48C8-846E-404A09F4B5A4}" type="pres">
      <dgm:prSet presAssocID="{CAEEC1E5-E6A9-450D-B083-F555CD5A4208}" presName="bgRect" presStyleLbl="bgShp" presStyleIdx="3" presStyleCnt="5"/>
      <dgm:spPr/>
    </dgm:pt>
    <dgm:pt modelId="{01987857-0B45-4E20-BD8B-ABA2EAA5AD10}" type="pres">
      <dgm:prSet presAssocID="{CAEEC1E5-E6A9-450D-B083-F555CD5A420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ákladní vůz"/>
        </a:ext>
      </dgm:extLst>
    </dgm:pt>
    <dgm:pt modelId="{DE41DD41-38D9-4EDC-B907-9D03AE623C44}" type="pres">
      <dgm:prSet presAssocID="{CAEEC1E5-E6A9-450D-B083-F555CD5A4208}" presName="spaceRect" presStyleCnt="0"/>
      <dgm:spPr/>
    </dgm:pt>
    <dgm:pt modelId="{8550F7C6-87AC-4883-8C8C-435A56474A14}" type="pres">
      <dgm:prSet presAssocID="{CAEEC1E5-E6A9-450D-B083-F555CD5A4208}" presName="parTx" presStyleLbl="revTx" presStyleIdx="3" presStyleCnt="5">
        <dgm:presLayoutVars>
          <dgm:chMax val="0"/>
          <dgm:chPref val="0"/>
        </dgm:presLayoutVars>
      </dgm:prSet>
      <dgm:spPr/>
    </dgm:pt>
    <dgm:pt modelId="{1B149D6E-88C3-4960-BBA8-CFABE1A520D2}" type="pres">
      <dgm:prSet presAssocID="{7E0DD51B-461F-4002-ACC0-FE4170A440FE}" presName="sibTrans" presStyleCnt="0"/>
      <dgm:spPr/>
    </dgm:pt>
    <dgm:pt modelId="{808E2B7F-AD2B-4588-812E-21B6E5F75EAF}" type="pres">
      <dgm:prSet presAssocID="{6ED4A03F-C972-4D4C-B38B-13B9559A22AD}" presName="compNode" presStyleCnt="0"/>
      <dgm:spPr/>
    </dgm:pt>
    <dgm:pt modelId="{1BACC5B9-F437-47C5-A7EC-92AE8EAEB6E3}" type="pres">
      <dgm:prSet presAssocID="{6ED4A03F-C972-4D4C-B38B-13B9559A22AD}" presName="bgRect" presStyleLbl="bgShp" presStyleIdx="4" presStyleCnt="5"/>
      <dgm:spPr/>
    </dgm:pt>
    <dgm:pt modelId="{9FAD940F-C0F4-43C0-AF0F-23FBDDAC83F7}" type="pres">
      <dgm:prSet presAssocID="{6ED4A03F-C972-4D4C-B38B-13B9559A22A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ékař"/>
        </a:ext>
      </dgm:extLst>
    </dgm:pt>
    <dgm:pt modelId="{79F912FB-75E6-4D1F-8FF6-83786CCE1664}" type="pres">
      <dgm:prSet presAssocID="{6ED4A03F-C972-4D4C-B38B-13B9559A22AD}" presName="spaceRect" presStyleCnt="0"/>
      <dgm:spPr/>
    </dgm:pt>
    <dgm:pt modelId="{429B945B-2F40-46FB-8EED-EB3853EA8262}" type="pres">
      <dgm:prSet presAssocID="{6ED4A03F-C972-4D4C-B38B-13B9559A22AD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84BAC22C-4C6C-4857-915F-B313B5681A89}" type="presOf" srcId="{CAEEC1E5-E6A9-450D-B083-F555CD5A4208}" destId="{8550F7C6-87AC-4883-8C8C-435A56474A14}" srcOrd="0" destOrd="0" presId="urn:microsoft.com/office/officeart/2018/2/layout/IconVerticalSolidList"/>
    <dgm:cxn modelId="{DBD74E3E-7C69-40CA-8D7A-883A2A82E1D3}" type="presOf" srcId="{6ED4A03F-C972-4D4C-B38B-13B9559A22AD}" destId="{429B945B-2F40-46FB-8EED-EB3853EA8262}" srcOrd="0" destOrd="0" presId="urn:microsoft.com/office/officeart/2018/2/layout/IconVerticalSolidList"/>
    <dgm:cxn modelId="{9FFC813E-7FB7-4981-9636-F2DA8ABFD76C}" type="presOf" srcId="{DCA9FAF6-9D49-4D6D-89E7-F3EE826ADA60}" destId="{8B0A95FB-FA84-4784-90BC-5FABEB36D71A}" srcOrd="0" destOrd="0" presId="urn:microsoft.com/office/officeart/2018/2/layout/IconVerticalSolidList"/>
    <dgm:cxn modelId="{D2DF484C-CD15-4D95-95B8-8E42F97062B5}" type="presOf" srcId="{8B80936B-11E1-4BAB-807C-D808CF0DED58}" destId="{CCE3BA9C-5853-424D-8147-5299524C0975}" srcOrd="0" destOrd="0" presId="urn:microsoft.com/office/officeart/2018/2/layout/IconVerticalSolidList"/>
    <dgm:cxn modelId="{08B0517B-7227-49D2-A29A-775C0D2D4644}" srcId="{DCA9FAF6-9D49-4D6D-89E7-F3EE826ADA60}" destId="{CAEEC1E5-E6A9-450D-B083-F555CD5A4208}" srcOrd="3" destOrd="0" parTransId="{AF9AC891-1E5A-463A-82DF-425E0591A934}" sibTransId="{7E0DD51B-461F-4002-ACC0-FE4170A440FE}"/>
    <dgm:cxn modelId="{773D4E96-5BEA-4FEC-9D44-A84EB608BE02}" srcId="{DCA9FAF6-9D49-4D6D-89E7-F3EE826ADA60}" destId="{6ED4A03F-C972-4D4C-B38B-13B9559A22AD}" srcOrd="4" destOrd="0" parTransId="{9689483A-2CD7-43E6-80E4-AE5751E2BFE1}" sibTransId="{02230D6A-BFAB-4DAE-BEF0-13FB85FA2457}"/>
    <dgm:cxn modelId="{8BC67797-03F0-4EC8-9391-97F95F43675D}" srcId="{DCA9FAF6-9D49-4D6D-89E7-F3EE826ADA60}" destId="{8B80936B-11E1-4BAB-807C-D808CF0DED58}" srcOrd="1" destOrd="0" parTransId="{8C4F321B-395D-42FF-8814-CFD91FA102FA}" sibTransId="{453DE7F1-691A-4DB4-93B2-7FB51C2CC5D6}"/>
    <dgm:cxn modelId="{E47822A7-6D4D-4F2A-90CD-9ABA0A6AF797}" type="presOf" srcId="{FF52CCD3-209E-4E63-A75A-9571F591D690}" destId="{87AE2E28-670E-4F8F-85F9-B137368D0242}" srcOrd="0" destOrd="0" presId="urn:microsoft.com/office/officeart/2018/2/layout/IconVerticalSolidList"/>
    <dgm:cxn modelId="{49AD5BC1-646E-48F3-B2A8-C25FF16DEB7A}" srcId="{DCA9FAF6-9D49-4D6D-89E7-F3EE826ADA60}" destId="{FF52CCD3-209E-4E63-A75A-9571F591D690}" srcOrd="0" destOrd="0" parTransId="{D5FFBE74-8376-4ACC-B3F9-A59C063EAD9A}" sibTransId="{8B4BE51E-992A-453C-891A-1BACB1D2375D}"/>
    <dgm:cxn modelId="{5B01A3C3-FBB5-4DEA-BAF4-F97A16842A8C}" type="presOf" srcId="{D25CA28F-FCBA-4A50-8821-DE22F141EB69}" destId="{64B163AE-2607-4389-AEE6-A53BB817F2F8}" srcOrd="0" destOrd="0" presId="urn:microsoft.com/office/officeart/2018/2/layout/IconVerticalSolidList"/>
    <dgm:cxn modelId="{DB9CC9CA-48E6-43C3-B12D-2AF1DC4B62DC}" srcId="{DCA9FAF6-9D49-4D6D-89E7-F3EE826ADA60}" destId="{D25CA28F-FCBA-4A50-8821-DE22F141EB69}" srcOrd="2" destOrd="0" parTransId="{ACE9D1A7-F5FE-48E9-9297-F51A516D4E9C}" sibTransId="{0B5A62CD-8CCD-44BA-B5B2-419BDBFF5000}"/>
    <dgm:cxn modelId="{69896BA1-D41F-4832-960A-2D5385827520}" type="presParOf" srcId="{8B0A95FB-FA84-4784-90BC-5FABEB36D71A}" destId="{53CEBA9C-E2BA-4886-8532-B1C27AAAB1FB}" srcOrd="0" destOrd="0" presId="urn:microsoft.com/office/officeart/2018/2/layout/IconVerticalSolidList"/>
    <dgm:cxn modelId="{67A2D8A8-0C30-4FEE-B493-5813C86120FA}" type="presParOf" srcId="{53CEBA9C-E2BA-4886-8532-B1C27AAAB1FB}" destId="{C0EA9F67-3F7D-4879-9DC6-CDB987AE32E8}" srcOrd="0" destOrd="0" presId="urn:microsoft.com/office/officeart/2018/2/layout/IconVerticalSolidList"/>
    <dgm:cxn modelId="{7D3E2546-CB02-4C1E-B5E3-A638EA65ECC1}" type="presParOf" srcId="{53CEBA9C-E2BA-4886-8532-B1C27AAAB1FB}" destId="{E28C918A-8760-40F6-885A-A8F4125108D7}" srcOrd="1" destOrd="0" presId="urn:microsoft.com/office/officeart/2018/2/layout/IconVerticalSolidList"/>
    <dgm:cxn modelId="{6E7EE610-9DBC-4807-BC2A-6B56CF7BBA69}" type="presParOf" srcId="{53CEBA9C-E2BA-4886-8532-B1C27AAAB1FB}" destId="{9573C88B-0C66-4050-92DB-84824AD97EB0}" srcOrd="2" destOrd="0" presId="urn:microsoft.com/office/officeart/2018/2/layout/IconVerticalSolidList"/>
    <dgm:cxn modelId="{2185A781-DA59-44F9-BCD3-A030AFA88625}" type="presParOf" srcId="{53CEBA9C-E2BA-4886-8532-B1C27AAAB1FB}" destId="{87AE2E28-670E-4F8F-85F9-B137368D0242}" srcOrd="3" destOrd="0" presId="urn:microsoft.com/office/officeart/2018/2/layout/IconVerticalSolidList"/>
    <dgm:cxn modelId="{EDED9FE1-5348-4E2D-8FA2-2A061493B704}" type="presParOf" srcId="{8B0A95FB-FA84-4784-90BC-5FABEB36D71A}" destId="{A35D1AFA-402A-4EF0-98A0-130EE7B1783F}" srcOrd="1" destOrd="0" presId="urn:microsoft.com/office/officeart/2018/2/layout/IconVerticalSolidList"/>
    <dgm:cxn modelId="{64FEFE34-305E-4C42-A2C0-C6ED33ADC873}" type="presParOf" srcId="{8B0A95FB-FA84-4784-90BC-5FABEB36D71A}" destId="{9146C575-7AC8-4918-85FA-F1B4C8B446D3}" srcOrd="2" destOrd="0" presId="urn:microsoft.com/office/officeart/2018/2/layout/IconVerticalSolidList"/>
    <dgm:cxn modelId="{D428F4E3-CBD9-473C-AF38-CD1BFB3C18DA}" type="presParOf" srcId="{9146C575-7AC8-4918-85FA-F1B4C8B446D3}" destId="{052C4FFB-26E7-42B9-8561-56C6A41389D1}" srcOrd="0" destOrd="0" presId="urn:microsoft.com/office/officeart/2018/2/layout/IconVerticalSolidList"/>
    <dgm:cxn modelId="{8255F362-C210-4530-9BE4-54A34244C518}" type="presParOf" srcId="{9146C575-7AC8-4918-85FA-F1B4C8B446D3}" destId="{3F723157-9A78-431B-BA03-542F26B8A174}" srcOrd="1" destOrd="0" presId="urn:microsoft.com/office/officeart/2018/2/layout/IconVerticalSolidList"/>
    <dgm:cxn modelId="{CB65E8CC-ADF9-4240-B085-4E4126FED850}" type="presParOf" srcId="{9146C575-7AC8-4918-85FA-F1B4C8B446D3}" destId="{C98683D1-11AB-4DB0-854A-309A7793B517}" srcOrd="2" destOrd="0" presId="urn:microsoft.com/office/officeart/2018/2/layout/IconVerticalSolidList"/>
    <dgm:cxn modelId="{0C431C74-B85E-45AE-859F-CD9A072D38D2}" type="presParOf" srcId="{9146C575-7AC8-4918-85FA-F1B4C8B446D3}" destId="{CCE3BA9C-5853-424D-8147-5299524C0975}" srcOrd="3" destOrd="0" presId="urn:microsoft.com/office/officeart/2018/2/layout/IconVerticalSolidList"/>
    <dgm:cxn modelId="{5513A6BE-8E8A-49DA-8AA6-47A396593994}" type="presParOf" srcId="{8B0A95FB-FA84-4784-90BC-5FABEB36D71A}" destId="{725AF3D2-38A1-4397-BFEB-FB04A5A27CD7}" srcOrd="3" destOrd="0" presId="urn:microsoft.com/office/officeart/2018/2/layout/IconVerticalSolidList"/>
    <dgm:cxn modelId="{C7248687-DF69-429E-B6C9-787316BB7FB7}" type="presParOf" srcId="{8B0A95FB-FA84-4784-90BC-5FABEB36D71A}" destId="{EB7BFB7C-D442-477A-AD62-5E28860D13B7}" srcOrd="4" destOrd="0" presId="urn:microsoft.com/office/officeart/2018/2/layout/IconVerticalSolidList"/>
    <dgm:cxn modelId="{D5799C82-17E4-49BF-8F21-12931D5704DB}" type="presParOf" srcId="{EB7BFB7C-D442-477A-AD62-5E28860D13B7}" destId="{8D7790D4-B441-43DD-BE9C-10334BB80036}" srcOrd="0" destOrd="0" presId="urn:microsoft.com/office/officeart/2018/2/layout/IconVerticalSolidList"/>
    <dgm:cxn modelId="{664B266B-A159-4F16-A5AF-6D8197E2C3BD}" type="presParOf" srcId="{EB7BFB7C-D442-477A-AD62-5E28860D13B7}" destId="{C5DDC796-2B35-475A-BA58-DC004705E984}" srcOrd="1" destOrd="0" presId="urn:microsoft.com/office/officeart/2018/2/layout/IconVerticalSolidList"/>
    <dgm:cxn modelId="{B1A695A9-CC5E-42D2-BF8E-5571B9557943}" type="presParOf" srcId="{EB7BFB7C-D442-477A-AD62-5E28860D13B7}" destId="{8C1CA812-6057-4B1A-97DA-ABFD8C0DCBF9}" srcOrd="2" destOrd="0" presId="urn:microsoft.com/office/officeart/2018/2/layout/IconVerticalSolidList"/>
    <dgm:cxn modelId="{2E487C51-FDF7-4A37-B0B8-D2213BC68001}" type="presParOf" srcId="{EB7BFB7C-D442-477A-AD62-5E28860D13B7}" destId="{64B163AE-2607-4389-AEE6-A53BB817F2F8}" srcOrd="3" destOrd="0" presId="urn:microsoft.com/office/officeart/2018/2/layout/IconVerticalSolidList"/>
    <dgm:cxn modelId="{7DF2A81E-B0A4-40D1-91B5-3F7FB7E7A8F1}" type="presParOf" srcId="{8B0A95FB-FA84-4784-90BC-5FABEB36D71A}" destId="{7A78921A-F2C1-4BF8-A2A1-2268687DC37C}" srcOrd="5" destOrd="0" presId="urn:microsoft.com/office/officeart/2018/2/layout/IconVerticalSolidList"/>
    <dgm:cxn modelId="{2F0E7680-B931-4446-83D5-26C594B37357}" type="presParOf" srcId="{8B0A95FB-FA84-4784-90BC-5FABEB36D71A}" destId="{A0FDFC35-0286-4879-80A6-5B13F234F7F7}" srcOrd="6" destOrd="0" presId="urn:microsoft.com/office/officeart/2018/2/layout/IconVerticalSolidList"/>
    <dgm:cxn modelId="{8D216B7C-9A0C-4849-816E-14631367772D}" type="presParOf" srcId="{A0FDFC35-0286-4879-80A6-5B13F234F7F7}" destId="{EA468DD2-47BB-48C8-846E-404A09F4B5A4}" srcOrd="0" destOrd="0" presId="urn:microsoft.com/office/officeart/2018/2/layout/IconVerticalSolidList"/>
    <dgm:cxn modelId="{B5B9C74E-27B9-429F-B72C-7584D2C2DF7E}" type="presParOf" srcId="{A0FDFC35-0286-4879-80A6-5B13F234F7F7}" destId="{01987857-0B45-4E20-BD8B-ABA2EAA5AD10}" srcOrd="1" destOrd="0" presId="urn:microsoft.com/office/officeart/2018/2/layout/IconVerticalSolidList"/>
    <dgm:cxn modelId="{8C4A8C80-5CDA-4F9E-BD47-AA1038B94855}" type="presParOf" srcId="{A0FDFC35-0286-4879-80A6-5B13F234F7F7}" destId="{DE41DD41-38D9-4EDC-B907-9D03AE623C44}" srcOrd="2" destOrd="0" presId="urn:microsoft.com/office/officeart/2018/2/layout/IconVerticalSolidList"/>
    <dgm:cxn modelId="{F0A04F84-F863-4C9A-A0B2-D9680B5FFD76}" type="presParOf" srcId="{A0FDFC35-0286-4879-80A6-5B13F234F7F7}" destId="{8550F7C6-87AC-4883-8C8C-435A56474A14}" srcOrd="3" destOrd="0" presId="urn:microsoft.com/office/officeart/2018/2/layout/IconVerticalSolidList"/>
    <dgm:cxn modelId="{DABAE7D6-4532-4A11-87C2-99CEDA9F81C7}" type="presParOf" srcId="{8B0A95FB-FA84-4784-90BC-5FABEB36D71A}" destId="{1B149D6E-88C3-4960-BBA8-CFABE1A520D2}" srcOrd="7" destOrd="0" presId="urn:microsoft.com/office/officeart/2018/2/layout/IconVerticalSolidList"/>
    <dgm:cxn modelId="{F06828B6-6D6D-4047-8B0A-13CF1B8EC8B7}" type="presParOf" srcId="{8B0A95FB-FA84-4784-90BC-5FABEB36D71A}" destId="{808E2B7F-AD2B-4588-812E-21B6E5F75EAF}" srcOrd="8" destOrd="0" presId="urn:microsoft.com/office/officeart/2018/2/layout/IconVerticalSolidList"/>
    <dgm:cxn modelId="{4E7252AD-15F2-4A7A-98EC-1C17334D0486}" type="presParOf" srcId="{808E2B7F-AD2B-4588-812E-21B6E5F75EAF}" destId="{1BACC5B9-F437-47C5-A7EC-92AE8EAEB6E3}" srcOrd="0" destOrd="0" presId="urn:microsoft.com/office/officeart/2018/2/layout/IconVerticalSolidList"/>
    <dgm:cxn modelId="{1D457279-B0BC-4873-96A1-F09913991A4A}" type="presParOf" srcId="{808E2B7F-AD2B-4588-812E-21B6E5F75EAF}" destId="{9FAD940F-C0F4-43C0-AF0F-23FBDDAC83F7}" srcOrd="1" destOrd="0" presId="urn:microsoft.com/office/officeart/2018/2/layout/IconVerticalSolidList"/>
    <dgm:cxn modelId="{BEFC58BA-8E45-494F-97C6-0BFF4550E673}" type="presParOf" srcId="{808E2B7F-AD2B-4588-812E-21B6E5F75EAF}" destId="{79F912FB-75E6-4D1F-8FF6-83786CCE1664}" srcOrd="2" destOrd="0" presId="urn:microsoft.com/office/officeart/2018/2/layout/IconVerticalSolidList"/>
    <dgm:cxn modelId="{2FA9C6F8-1193-4CE8-89FC-D74F9086A8D7}" type="presParOf" srcId="{808E2B7F-AD2B-4588-812E-21B6E5F75EAF}" destId="{429B945B-2F40-46FB-8EED-EB3853EA826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005A5A-BE9F-4D21-B999-4D1AFAF3A96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3E1F3FF-6824-428F-93B2-05562F01E14C}">
      <dgm:prSet phldrT="[Text]" custT="1"/>
      <dgm:spPr>
        <a:solidFill>
          <a:srgbClr val="FF0000"/>
        </a:solidFill>
      </dgm:spPr>
      <dgm:t>
        <a:bodyPr/>
        <a:lstStyle/>
        <a:p>
          <a:r>
            <a:rPr lang="cs-CZ" sz="3200" dirty="0"/>
            <a:t>XOLAIR</a:t>
          </a:r>
        </a:p>
      </dgm:t>
    </dgm:pt>
    <dgm:pt modelId="{15FBDDB3-83E3-4905-AB2D-A5FE2E53D382}" type="parTrans" cxnId="{C623D7DC-9226-4528-9D6E-FF23DFC5F9FA}">
      <dgm:prSet/>
      <dgm:spPr/>
      <dgm:t>
        <a:bodyPr/>
        <a:lstStyle/>
        <a:p>
          <a:endParaRPr lang="cs-CZ"/>
        </a:p>
      </dgm:t>
    </dgm:pt>
    <dgm:pt modelId="{32D6FEAC-7545-496C-8306-A788821DD889}" type="sibTrans" cxnId="{C623D7DC-9226-4528-9D6E-FF23DFC5F9FA}">
      <dgm:prSet/>
      <dgm:spPr/>
      <dgm:t>
        <a:bodyPr/>
        <a:lstStyle/>
        <a:p>
          <a:endParaRPr lang="cs-CZ"/>
        </a:p>
      </dgm:t>
    </dgm:pt>
    <dgm:pt modelId="{9D24E952-6714-42BD-9356-E186C43E768B}">
      <dgm:prSet phldrT="[Text]"/>
      <dgm:spPr/>
      <dgm:t>
        <a:bodyPr/>
        <a:lstStyle/>
        <a:p>
          <a:r>
            <a:rPr lang="cs-CZ" dirty="0"/>
            <a:t>NUCALA</a:t>
          </a:r>
        </a:p>
      </dgm:t>
    </dgm:pt>
    <dgm:pt modelId="{8420A105-BE13-4E84-8152-EDB72A72EE8F}" type="parTrans" cxnId="{F513DBB6-45AF-4CA2-AA99-4EE4140E2415}">
      <dgm:prSet/>
      <dgm:spPr/>
      <dgm:t>
        <a:bodyPr/>
        <a:lstStyle/>
        <a:p>
          <a:endParaRPr lang="cs-CZ"/>
        </a:p>
      </dgm:t>
    </dgm:pt>
    <dgm:pt modelId="{95882446-3918-421E-A8E2-B181CAA30B8D}" type="sibTrans" cxnId="{F513DBB6-45AF-4CA2-AA99-4EE4140E2415}">
      <dgm:prSet/>
      <dgm:spPr/>
      <dgm:t>
        <a:bodyPr/>
        <a:lstStyle/>
        <a:p>
          <a:endParaRPr lang="cs-CZ"/>
        </a:p>
      </dgm:t>
    </dgm:pt>
    <dgm:pt modelId="{609377D5-B489-4A1A-8D8F-1AC9A2370E80}">
      <dgm:prSet phldrT="[Text]"/>
      <dgm:spPr/>
      <dgm:t>
        <a:bodyPr/>
        <a:lstStyle/>
        <a:p>
          <a:r>
            <a:rPr lang="cs-CZ" dirty="0"/>
            <a:t>CINQAERO</a:t>
          </a:r>
        </a:p>
      </dgm:t>
    </dgm:pt>
    <dgm:pt modelId="{C537099F-BB25-47E1-AF39-4DB240AF64A0}" type="parTrans" cxnId="{AE8E67FB-57EB-4056-B5A3-37AE156DAD29}">
      <dgm:prSet/>
      <dgm:spPr/>
      <dgm:t>
        <a:bodyPr/>
        <a:lstStyle/>
        <a:p>
          <a:endParaRPr lang="cs-CZ"/>
        </a:p>
      </dgm:t>
    </dgm:pt>
    <dgm:pt modelId="{CFB7F9CA-9B13-4A4F-B960-ADDCDD6D1696}" type="sibTrans" cxnId="{AE8E67FB-57EB-4056-B5A3-37AE156DAD29}">
      <dgm:prSet/>
      <dgm:spPr/>
      <dgm:t>
        <a:bodyPr/>
        <a:lstStyle/>
        <a:p>
          <a:endParaRPr lang="cs-CZ"/>
        </a:p>
      </dgm:t>
    </dgm:pt>
    <dgm:pt modelId="{1756A997-32CA-4C70-844B-A2A2D872CAAE}">
      <dgm:prSet phldrT="[Text]" custT="1"/>
      <dgm:spPr>
        <a:solidFill>
          <a:srgbClr val="FF0000"/>
        </a:solidFill>
      </dgm:spPr>
      <dgm:t>
        <a:bodyPr/>
        <a:lstStyle/>
        <a:p>
          <a:r>
            <a:rPr lang="cs-CZ" sz="3200" dirty="0"/>
            <a:t>DUPIXENT</a:t>
          </a:r>
        </a:p>
      </dgm:t>
    </dgm:pt>
    <dgm:pt modelId="{1DF1193F-920F-460D-8662-31B7DAFDB757}" type="parTrans" cxnId="{0CAF0FA8-6BE7-481E-8D55-974B2C5EBD20}">
      <dgm:prSet/>
      <dgm:spPr/>
      <dgm:t>
        <a:bodyPr/>
        <a:lstStyle/>
        <a:p>
          <a:endParaRPr lang="cs-CZ"/>
        </a:p>
      </dgm:t>
    </dgm:pt>
    <dgm:pt modelId="{85F94D70-78BD-429A-A711-A07309F9C209}" type="sibTrans" cxnId="{0CAF0FA8-6BE7-481E-8D55-974B2C5EBD20}">
      <dgm:prSet/>
      <dgm:spPr/>
      <dgm:t>
        <a:bodyPr/>
        <a:lstStyle/>
        <a:p>
          <a:endParaRPr lang="cs-CZ"/>
        </a:p>
      </dgm:t>
    </dgm:pt>
    <dgm:pt modelId="{6B161E6B-8306-498B-86E3-22354AD30BBB}">
      <dgm:prSet phldrT="[Text]"/>
      <dgm:spPr/>
      <dgm:t>
        <a:bodyPr/>
        <a:lstStyle/>
        <a:p>
          <a:r>
            <a:rPr lang="cs-CZ" dirty="0"/>
            <a:t>NUCALA</a:t>
          </a:r>
        </a:p>
      </dgm:t>
    </dgm:pt>
    <dgm:pt modelId="{547944E2-2EFC-4BEB-80B7-D1AAFD9AB1CF}" type="parTrans" cxnId="{3DEF0DA9-2B29-4260-8ED5-CE852EA2CC73}">
      <dgm:prSet/>
      <dgm:spPr/>
      <dgm:t>
        <a:bodyPr/>
        <a:lstStyle/>
        <a:p>
          <a:endParaRPr lang="cs-CZ"/>
        </a:p>
      </dgm:t>
    </dgm:pt>
    <dgm:pt modelId="{44038386-04CF-4067-AE68-7E93AE5092B0}" type="sibTrans" cxnId="{3DEF0DA9-2B29-4260-8ED5-CE852EA2CC73}">
      <dgm:prSet/>
      <dgm:spPr/>
      <dgm:t>
        <a:bodyPr/>
        <a:lstStyle/>
        <a:p>
          <a:endParaRPr lang="cs-CZ"/>
        </a:p>
      </dgm:t>
    </dgm:pt>
    <dgm:pt modelId="{CCA0547B-A362-4F94-B252-BDABD94AAAD9}">
      <dgm:prSet phldrT="[Text]" custT="1"/>
      <dgm:spPr/>
      <dgm:t>
        <a:bodyPr/>
        <a:lstStyle/>
        <a:p>
          <a:r>
            <a:rPr lang="cs-CZ" sz="2000" dirty="0"/>
            <a:t>NUCALA/FASENRA/CINQAREO</a:t>
          </a:r>
        </a:p>
      </dgm:t>
    </dgm:pt>
    <dgm:pt modelId="{F5F51ED9-B4E4-4C3B-B24B-6A81FA3A6610}" type="parTrans" cxnId="{DDBA6D27-8D27-403A-A5DC-031DB7C99EEB}">
      <dgm:prSet/>
      <dgm:spPr/>
      <dgm:t>
        <a:bodyPr/>
        <a:lstStyle/>
        <a:p>
          <a:endParaRPr lang="cs-CZ"/>
        </a:p>
      </dgm:t>
    </dgm:pt>
    <dgm:pt modelId="{85CCAE8A-CE0F-4AA2-B9AF-3E6D820A68A6}" type="sibTrans" cxnId="{DDBA6D27-8D27-403A-A5DC-031DB7C99EEB}">
      <dgm:prSet/>
      <dgm:spPr/>
      <dgm:t>
        <a:bodyPr/>
        <a:lstStyle/>
        <a:p>
          <a:endParaRPr lang="cs-CZ"/>
        </a:p>
      </dgm:t>
    </dgm:pt>
    <dgm:pt modelId="{4546224B-435D-4C57-8463-82D2D2E36B94}">
      <dgm:prSet phldrT="[Text]"/>
      <dgm:spPr/>
      <dgm:t>
        <a:bodyPr/>
        <a:lstStyle/>
        <a:p>
          <a:r>
            <a:rPr lang="cs-CZ" dirty="0"/>
            <a:t>XOLAIR</a:t>
          </a:r>
        </a:p>
      </dgm:t>
    </dgm:pt>
    <dgm:pt modelId="{F07D31D4-C176-46D0-8D5F-24AF8D1140F4}" type="parTrans" cxnId="{576D8DF0-51DD-4485-97E8-284C03F14113}">
      <dgm:prSet/>
      <dgm:spPr/>
      <dgm:t>
        <a:bodyPr/>
        <a:lstStyle/>
        <a:p>
          <a:endParaRPr lang="cs-CZ"/>
        </a:p>
      </dgm:t>
    </dgm:pt>
    <dgm:pt modelId="{4C119C0A-9873-4A85-9212-DDDC50463C73}" type="sibTrans" cxnId="{576D8DF0-51DD-4485-97E8-284C03F14113}">
      <dgm:prSet/>
      <dgm:spPr/>
      <dgm:t>
        <a:bodyPr/>
        <a:lstStyle/>
        <a:p>
          <a:endParaRPr lang="cs-CZ"/>
        </a:p>
      </dgm:t>
    </dgm:pt>
    <dgm:pt modelId="{D856288D-CEBF-4BD0-AA01-46C4C795BDDB}">
      <dgm:prSet phldrT="[Text]"/>
      <dgm:spPr/>
      <dgm:t>
        <a:bodyPr/>
        <a:lstStyle/>
        <a:p>
          <a:r>
            <a:rPr lang="cs-CZ" dirty="0"/>
            <a:t>FASENRA</a:t>
          </a:r>
        </a:p>
      </dgm:t>
    </dgm:pt>
    <dgm:pt modelId="{274DC24F-BA4A-4EB0-A8EA-5D5703E1A56D}" type="parTrans" cxnId="{6CCEEE70-0C1F-40FB-ABE7-9072C1665A21}">
      <dgm:prSet/>
      <dgm:spPr/>
      <dgm:t>
        <a:bodyPr/>
        <a:lstStyle/>
        <a:p>
          <a:endParaRPr lang="cs-CZ"/>
        </a:p>
      </dgm:t>
    </dgm:pt>
    <dgm:pt modelId="{B9D6A4DD-D0D8-44E7-8E9E-4F0A9BD7EE3B}" type="sibTrans" cxnId="{6CCEEE70-0C1F-40FB-ABE7-9072C1665A21}">
      <dgm:prSet/>
      <dgm:spPr/>
      <dgm:t>
        <a:bodyPr/>
        <a:lstStyle/>
        <a:p>
          <a:endParaRPr lang="cs-CZ"/>
        </a:p>
      </dgm:t>
    </dgm:pt>
    <dgm:pt modelId="{AFADCD40-7860-4D37-A7EB-3F2AF744A39A}">
      <dgm:prSet phldrT="[Text]"/>
      <dgm:spPr/>
      <dgm:t>
        <a:bodyPr/>
        <a:lstStyle/>
        <a:p>
          <a:r>
            <a:rPr lang="cs-CZ" dirty="0"/>
            <a:t>FASENRA</a:t>
          </a:r>
        </a:p>
      </dgm:t>
    </dgm:pt>
    <dgm:pt modelId="{FACD68D0-DC0A-483C-B05F-C919AC317885}" type="parTrans" cxnId="{3A98C471-8981-4BA7-AACB-7EE41EF31D6F}">
      <dgm:prSet/>
      <dgm:spPr/>
      <dgm:t>
        <a:bodyPr/>
        <a:lstStyle/>
        <a:p>
          <a:endParaRPr lang="cs-CZ"/>
        </a:p>
      </dgm:t>
    </dgm:pt>
    <dgm:pt modelId="{32776E27-42A6-45A5-9AF6-6BEAC404B3A5}" type="sibTrans" cxnId="{3A98C471-8981-4BA7-AACB-7EE41EF31D6F}">
      <dgm:prSet/>
      <dgm:spPr/>
      <dgm:t>
        <a:bodyPr/>
        <a:lstStyle/>
        <a:p>
          <a:endParaRPr lang="cs-CZ"/>
        </a:p>
      </dgm:t>
    </dgm:pt>
    <dgm:pt modelId="{5604B934-E253-4ED7-9325-591A651A71AB}">
      <dgm:prSet phldrT="[Text]"/>
      <dgm:spPr/>
      <dgm:t>
        <a:bodyPr/>
        <a:lstStyle/>
        <a:p>
          <a:r>
            <a:rPr lang="cs-CZ" dirty="0"/>
            <a:t>CINQAERO</a:t>
          </a:r>
        </a:p>
      </dgm:t>
    </dgm:pt>
    <dgm:pt modelId="{CD69E97E-0D0C-4448-98AB-7CCD48172DDB}" type="parTrans" cxnId="{70B84032-F10B-4822-9610-2126950A4F42}">
      <dgm:prSet/>
      <dgm:spPr/>
      <dgm:t>
        <a:bodyPr/>
        <a:lstStyle/>
        <a:p>
          <a:endParaRPr lang="cs-CZ"/>
        </a:p>
      </dgm:t>
    </dgm:pt>
    <dgm:pt modelId="{6D8FB5CB-E31F-4062-996F-92E6A61CC685}" type="sibTrans" cxnId="{70B84032-F10B-4822-9610-2126950A4F42}">
      <dgm:prSet/>
      <dgm:spPr/>
      <dgm:t>
        <a:bodyPr/>
        <a:lstStyle/>
        <a:p>
          <a:endParaRPr lang="cs-CZ"/>
        </a:p>
      </dgm:t>
    </dgm:pt>
    <dgm:pt modelId="{81E7077C-42E9-4A5A-A5AE-378DF1A6E50E}">
      <dgm:prSet phldrT="[Text]" custT="1"/>
      <dgm:spPr/>
      <dgm:t>
        <a:bodyPr/>
        <a:lstStyle/>
        <a:p>
          <a:r>
            <a:rPr lang="cs-CZ" sz="2000" dirty="0"/>
            <a:t>NUCALA/FASENRA/CINQAREO</a:t>
          </a:r>
        </a:p>
      </dgm:t>
    </dgm:pt>
    <dgm:pt modelId="{260E71D6-8CF0-473F-846C-F605ACC5932A}" type="parTrans" cxnId="{4229A1FF-CE60-4B83-AFA2-FD5D12DF358B}">
      <dgm:prSet/>
      <dgm:spPr/>
      <dgm:t>
        <a:bodyPr/>
        <a:lstStyle/>
        <a:p>
          <a:endParaRPr lang="cs-CZ"/>
        </a:p>
      </dgm:t>
    </dgm:pt>
    <dgm:pt modelId="{B3BA3EA0-5C1A-4BC9-A462-0512C11B5F48}" type="sibTrans" cxnId="{4229A1FF-CE60-4B83-AFA2-FD5D12DF358B}">
      <dgm:prSet/>
      <dgm:spPr/>
      <dgm:t>
        <a:bodyPr/>
        <a:lstStyle/>
        <a:p>
          <a:endParaRPr lang="cs-CZ"/>
        </a:p>
      </dgm:t>
    </dgm:pt>
    <dgm:pt modelId="{54C9725B-E4AD-4ABE-BF92-18AA2C913C0F}">
      <dgm:prSet phldrT="[Text]"/>
      <dgm:spPr/>
      <dgm:t>
        <a:bodyPr/>
        <a:lstStyle/>
        <a:p>
          <a:r>
            <a:rPr lang="cs-CZ" dirty="0"/>
            <a:t>DUPIXENT</a:t>
          </a:r>
        </a:p>
      </dgm:t>
    </dgm:pt>
    <dgm:pt modelId="{183C81EE-AE1C-4078-9F33-DAA8EAEBFD92}" type="parTrans" cxnId="{0A8EA0C0-C42D-46B7-9F30-362BBE02D670}">
      <dgm:prSet/>
      <dgm:spPr/>
      <dgm:t>
        <a:bodyPr/>
        <a:lstStyle/>
        <a:p>
          <a:endParaRPr lang="cs-CZ"/>
        </a:p>
      </dgm:t>
    </dgm:pt>
    <dgm:pt modelId="{E369D1F1-F840-4A8E-B7C3-8E14EC709E73}" type="sibTrans" cxnId="{0A8EA0C0-C42D-46B7-9F30-362BBE02D670}">
      <dgm:prSet/>
      <dgm:spPr/>
      <dgm:t>
        <a:bodyPr/>
        <a:lstStyle/>
        <a:p>
          <a:endParaRPr lang="cs-CZ"/>
        </a:p>
      </dgm:t>
    </dgm:pt>
    <dgm:pt modelId="{E5AAB5C8-422E-43E9-B7F5-F800EEB5973B}">
      <dgm:prSet phldrT="[Text]" custT="1"/>
      <dgm:spPr>
        <a:solidFill>
          <a:srgbClr val="00B050"/>
        </a:solidFill>
      </dgm:spPr>
      <dgm:t>
        <a:bodyPr/>
        <a:lstStyle/>
        <a:p>
          <a:r>
            <a:rPr lang="cs-CZ" sz="2400" dirty="0"/>
            <a:t>VÝMĚNY VE SKUPINĚ</a:t>
          </a:r>
        </a:p>
      </dgm:t>
    </dgm:pt>
    <dgm:pt modelId="{3B5AE8EF-03C8-484F-9DB3-A24554A120DF}" type="parTrans" cxnId="{C21B1316-1CF2-4F2E-AF09-E57ADCA7C186}">
      <dgm:prSet/>
      <dgm:spPr/>
      <dgm:t>
        <a:bodyPr/>
        <a:lstStyle/>
        <a:p>
          <a:endParaRPr lang="cs-CZ"/>
        </a:p>
      </dgm:t>
    </dgm:pt>
    <dgm:pt modelId="{1EE939B7-FE59-4BBE-B0C9-F920CF1AD69E}" type="sibTrans" cxnId="{C21B1316-1CF2-4F2E-AF09-E57ADCA7C186}">
      <dgm:prSet/>
      <dgm:spPr/>
      <dgm:t>
        <a:bodyPr/>
        <a:lstStyle/>
        <a:p>
          <a:endParaRPr lang="cs-CZ"/>
        </a:p>
      </dgm:t>
    </dgm:pt>
    <dgm:pt modelId="{4E915225-6BCA-4124-B43E-68A1B225934B}">
      <dgm:prSet phldrT="[Text]"/>
      <dgm:spPr/>
      <dgm:t>
        <a:bodyPr/>
        <a:lstStyle/>
        <a:p>
          <a:r>
            <a:rPr lang="cs-CZ" dirty="0"/>
            <a:t>NUCALA</a:t>
          </a:r>
        </a:p>
      </dgm:t>
    </dgm:pt>
    <dgm:pt modelId="{DBBDA0D6-ED46-4096-97C9-C2C971264F23}" type="parTrans" cxnId="{B47D04AF-4499-4D6D-8FB2-4EF4FB5C8412}">
      <dgm:prSet/>
      <dgm:spPr/>
      <dgm:t>
        <a:bodyPr/>
        <a:lstStyle/>
        <a:p>
          <a:endParaRPr lang="cs-CZ"/>
        </a:p>
      </dgm:t>
    </dgm:pt>
    <dgm:pt modelId="{03B3139D-D6FC-4DD3-A976-3405A1C667ED}" type="sibTrans" cxnId="{B47D04AF-4499-4D6D-8FB2-4EF4FB5C8412}">
      <dgm:prSet/>
      <dgm:spPr/>
      <dgm:t>
        <a:bodyPr/>
        <a:lstStyle/>
        <a:p>
          <a:endParaRPr lang="cs-CZ"/>
        </a:p>
      </dgm:t>
    </dgm:pt>
    <dgm:pt modelId="{F10D5C55-FE9E-496E-8F6E-8D95772F0865}">
      <dgm:prSet phldrT="[Text]"/>
      <dgm:spPr/>
      <dgm:t>
        <a:bodyPr/>
        <a:lstStyle/>
        <a:p>
          <a:r>
            <a:rPr lang="cs-CZ" dirty="0"/>
            <a:t>FASENRA</a:t>
          </a:r>
        </a:p>
      </dgm:t>
    </dgm:pt>
    <dgm:pt modelId="{57738227-FB7F-4C6F-823A-19225ADD8994}" type="parTrans" cxnId="{064EE28C-3C6D-4EE1-889A-6023A3ABFDDD}">
      <dgm:prSet/>
      <dgm:spPr/>
      <dgm:t>
        <a:bodyPr/>
        <a:lstStyle/>
        <a:p>
          <a:endParaRPr lang="cs-CZ"/>
        </a:p>
      </dgm:t>
    </dgm:pt>
    <dgm:pt modelId="{396A435A-9A7D-410D-9C01-5924DEC109FF}" type="sibTrans" cxnId="{064EE28C-3C6D-4EE1-889A-6023A3ABFDDD}">
      <dgm:prSet/>
      <dgm:spPr/>
      <dgm:t>
        <a:bodyPr/>
        <a:lstStyle/>
        <a:p>
          <a:endParaRPr lang="cs-CZ"/>
        </a:p>
      </dgm:t>
    </dgm:pt>
    <dgm:pt modelId="{A25CEEF2-911E-4098-B632-F425A0AE84A0}">
      <dgm:prSet phldrT="[Text]"/>
      <dgm:spPr/>
      <dgm:t>
        <a:bodyPr/>
        <a:lstStyle/>
        <a:p>
          <a:r>
            <a:rPr lang="cs-CZ" dirty="0"/>
            <a:t>DUPIXENT</a:t>
          </a:r>
        </a:p>
      </dgm:t>
    </dgm:pt>
    <dgm:pt modelId="{9BF6241A-7F77-451E-9CC5-1C986FC1762B}" type="parTrans" cxnId="{667DDA51-39FA-4C4C-BA6F-0221FA4F3DB4}">
      <dgm:prSet/>
      <dgm:spPr/>
      <dgm:t>
        <a:bodyPr/>
        <a:lstStyle/>
        <a:p>
          <a:endParaRPr lang="cs-CZ"/>
        </a:p>
      </dgm:t>
    </dgm:pt>
    <dgm:pt modelId="{64CC3EAB-96D4-4FAF-BC71-D920CA8DB14F}" type="sibTrans" cxnId="{667DDA51-39FA-4C4C-BA6F-0221FA4F3DB4}">
      <dgm:prSet/>
      <dgm:spPr/>
      <dgm:t>
        <a:bodyPr/>
        <a:lstStyle/>
        <a:p>
          <a:endParaRPr lang="cs-CZ"/>
        </a:p>
      </dgm:t>
    </dgm:pt>
    <dgm:pt modelId="{6CE5367B-8372-4B06-93E6-58326CFE48F7}">
      <dgm:prSet phldrT="[Text]" custT="1"/>
      <dgm:spPr>
        <a:solidFill>
          <a:srgbClr val="FF00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21920" tIns="60960" rIns="121920" bIns="60960" numCol="1" spcCol="1270" anchor="ctr" anchorCtr="0"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XOLAIR</a:t>
          </a:r>
        </a:p>
      </dgm:t>
    </dgm:pt>
    <dgm:pt modelId="{49AFB580-BD1D-4D7F-984A-3023FC05B130}" type="parTrans" cxnId="{D4E00745-58BC-438D-8CD5-50535E9ACFDD}">
      <dgm:prSet/>
      <dgm:spPr/>
      <dgm:t>
        <a:bodyPr/>
        <a:lstStyle/>
        <a:p>
          <a:endParaRPr lang="cs-CZ"/>
        </a:p>
      </dgm:t>
    </dgm:pt>
    <dgm:pt modelId="{7FBA46FA-5AAA-4B31-8246-786CC2688D99}" type="sibTrans" cxnId="{D4E00745-58BC-438D-8CD5-50535E9ACFDD}">
      <dgm:prSet/>
      <dgm:spPr/>
      <dgm:t>
        <a:bodyPr/>
        <a:lstStyle/>
        <a:p>
          <a:endParaRPr lang="cs-CZ"/>
        </a:p>
      </dgm:t>
    </dgm:pt>
    <dgm:pt modelId="{D354AFFC-0F99-4EE6-880A-54234B1BEF0F}">
      <dgm:prSet phldrT="[Text]"/>
      <dgm:spPr/>
      <dgm:t>
        <a:bodyPr/>
        <a:lstStyle/>
        <a:p>
          <a:r>
            <a:rPr lang="cs-CZ" dirty="0"/>
            <a:t>DUPIXENT</a:t>
          </a:r>
        </a:p>
      </dgm:t>
    </dgm:pt>
    <dgm:pt modelId="{13566E29-B3E4-4973-8BFC-F272B7B05877}" type="parTrans" cxnId="{8180502D-A3A8-4971-970B-42DB73272C81}">
      <dgm:prSet/>
      <dgm:spPr/>
      <dgm:t>
        <a:bodyPr/>
        <a:lstStyle/>
        <a:p>
          <a:endParaRPr lang="cs-CZ"/>
        </a:p>
      </dgm:t>
    </dgm:pt>
    <dgm:pt modelId="{3D183833-11FE-4F80-98E3-D4C975B1EC9B}" type="sibTrans" cxnId="{8180502D-A3A8-4971-970B-42DB73272C81}">
      <dgm:prSet/>
      <dgm:spPr/>
      <dgm:t>
        <a:bodyPr/>
        <a:lstStyle/>
        <a:p>
          <a:endParaRPr lang="cs-CZ"/>
        </a:p>
      </dgm:t>
    </dgm:pt>
    <dgm:pt modelId="{1E777D96-0FC4-42E8-9D77-255508CE5202}" type="pres">
      <dgm:prSet presAssocID="{9B005A5A-BE9F-4D21-B999-4D1AFAF3A96C}" presName="Name0" presStyleCnt="0">
        <dgm:presLayoutVars>
          <dgm:dir/>
          <dgm:animLvl val="lvl"/>
          <dgm:resizeHandles/>
        </dgm:presLayoutVars>
      </dgm:prSet>
      <dgm:spPr/>
    </dgm:pt>
    <dgm:pt modelId="{8ED2C3C1-4DD1-4AD6-BB44-C82F5010EFA8}" type="pres">
      <dgm:prSet presAssocID="{73E1F3FF-6824-428F-93B2-05562F01E14C}" presName="linNode" presStyleCnt="0"/>
      <dgm:spPr/>
    </dgm:pt>
    <dgm:pt modelId="{93045CEF-5F9B-4794-BFE9-7641939805E1}" type="pres">
      <dgm:prSet presAssocID="{73E1F3FF-6824-428F-93B2-05562F01E14C}" presName="parentShp" presStyleLbl="node1" presStyleIdx="0" presStyleCnt="6">
        <dgm:presLayoutVars>
          <dgm:bulletEnabled val="1"/>
        </dgm:presLayoutVars>
      </dgm:prSet>
      <dgm:spPr/>
    </dgm:pt>
    <dgm:pt modelId="{3401A77A-9A58-4356-BF75-AFBD28DA7C93}" type="pres">
      <dgm:prSet presAssocID="{73E1F3FF-6824-428F-93B2-05562F01E14C}" presName="childShp" presStyleLbl="bgAccFollowNode1" presStyleIdx="0" presStyleCnt="6">
        <dgm:presLayoutVars>
          <dgm:bulletEnabled val="1"/>
        </dgm:presLayoutVars>
      </dgm:prSet>
      <dgm:spPr/>
    </dgm:pt>
    <dgm:pt modelId="{853E6DBE-FB5C-427E-B659-31CBD2D7B333}" type="pres">
      <dgm:prSet presAssocID="{32D6FEAC-7545-496C-8306-A788821DD889}" presName="spacing" presStyleCnt="0"/>
      <dgm:spPr/>
    </dgm:pt>
    <dgm:pt modelId="{8A6093BC-70BD-4BF9-91D4-0B05702065DA}" type="pres">
      <dgm:prSet presAssocID="{1756A997-32CA-4C70-844B-A2A2D872CAAE}" presName="linNode" presStyleCnt="0"/>
      <dgm:spPr/>
    </dgm:pt>
    <dgm:pt modelId="{C34654EA-E37D-4594-A553-EB2CBFDC53FE}" type="pres">
      <dgm:prSet presAssocID="{1756A997-32CA-4C70-844B-A2A2D872CAAE}" presName="parentShp" presStyleLbl="node1" presStyleIdx="1" presStyleCnt="6">
        <dgm:presLayoutVars>
          <dgm:bulletEnabled val="1"/>
        </dgm:presLayoutVars>
      </dgm:prSet>
      <dgm:spPr/>
    </dgm:pt>
    <dgm:pt modelId="{198F5CBF-14A5-4528-947C-935D94AA57EB}" type="pres">
      <dgm:prSet presAssocID="{1756A997-32CA-4C70-844B-A2A2D872CAAE}" presName="childShp" presStyleLbl="bgAccFollowNode1" presStyleIdx="1" presStyleCnt="6">
        <dgm:presLayoutVars>
          <dgm:bulletEnabled val="1"/>
        </dgm:presLayoutVars>
      </dgm:prSet>
      <dgm:spPr/>
    </dgm:pt>
    <dgm:pt modelId="{5761422D-A771-44AB-8CB8-4941A2AD0B63}" type="pres">
      <dgm:prSet presAssocID="{85F94D70-78BD-429A-A711-A07309F9C209}" presName="spacing" presStyleCnt="0"/>
      <dgm:spPr/>
    </dgm:pt>
    <dgm:pt modelId="{EEFC1AAD-2C8A-4A1D-929A-35E01450B96A}" type="pres">
      <dgm:prSet presAssocID="{6CE5367B-8372-4B06-93E6-58326CFE48F7}" presName="linNode" presStyleCnt="0"/>
      <dgm:spPr/>
    </dgm:pt>
    <dgm:pt modelId="{1AD4C289-16C9-416C-8812-DAF43FA52EE0}" type="pres">
      <dgm:prSet presAssocID="{6CE5367B-8372-4B06-93E6-58326CFE48F7}" presName="parentShp" presStyleLbl="node1" presStyleIdx="2" presStyleCnt="6">
        <dgm:presLayoutVars>
          <dgm:bulletEnabled val="1"/>
        </dgm:presLayoutVars>
      </dgm:prSet>
      <dgm:spPr>
        <a:xfrm>
          <a:off x="0" y="1834224"/>
          <a:ext cx="2318004" cy="833437"/>
        </a:xfrm>
        <a:prstGeom prst="roundRect">
          <a:avLst/>
        </a:prstGeom>
      </dgm:spPr>
    </dgm:pt>
    <dgm:pt modelId="{05505A9E-85CD-4FCE-A73A-1B30279E9BFB}" type="pres">
      <dgm:prSet presAssocID="{6CE5367B-8372-4B06-93E6-58326CFE48F7}" presName="childShp" presStyleLbl="bgAccFollowNode1" presStyleIdx="2" presStyleCnt="6">
        <dgm:presLayoutVars>
          <dgm:bulletEnabled val="1"/>
        </dgm:presLayoutVars>
      </dgm:prSet>
      <dgm:spPr/>
    </dgm:pt>
    <dgm:pt modelId="{5F70A5AD-6664-4E26-9D4D-6B953D4C7906}" type="pres">
      <dgm:prSet presAssocID="{7FBA46FA-5AAA-4B31-8246-786CC2688D99}" presName="spacing" presStyleCnt="0"/>
      <dgm:spPr/>
    </dgm:pt>
    <dgm:pt modelId="{1621DED5-B2C7-4471-B8D7-433319A4767A}" type="pres">
      <dgm:prSet presAssocID="{CCA0547B-A362-4F94-B252-BDABD94AAAD9}" presName="linNode" presStyleCnt="0"/>
      <dgm:spPr/>
    </dgm:pt>
    <dgm:pt modelId="{785B2AFC-A526-40DE-ADB6-AD3E74EA6A17}" type="pres">
      <dgm:prSet presAssocID="{CCA0547B-A362-4F94-B252-BDABD94AAAD9}" presName="parentShp" presStyleLbl="node1" presStyleIdx="3" presStyleCnt="6" custLinFactNeighborX="-329">
        <dgm:presLayoutVars>
          <dgm:bulletEnabled val="1"/>
        </dgm:presLayoutVars>
      </dgm:prSet>
      <dgm:spPr/>
    </dgm:pt>
    <dgm:pt modelId="{A28F9BAD-9A10-4D9B-AEB9-DCB0ECBC9542}" type="pres">
      <dgm:prSet presAssocID="{CCA0547B-A362-4F94-B252-BDABD94AAAD9}" presName="childShp" presStyleLbl="bgAccFollowNode1" presStyleIdx="3" presStyleCnt="6">
        <dgm:presLayoutVars>
          <dgm:bulletEnabled val="1"/>
        </dgm:presLayoutVars>
      </dgm:prSet>
      <dgm:spPr/>
    </dgm:pt>
    <dgm:pt modelId="{2AEB1B87-B87C-4CDF-A6DD-6843C6BDE611}" type="pres">
      <dgm:prSet presAssocID="{85CCAE8A-CE0F-4AA2-B9AF-3E6D820A68A6}" presName="spacing" presStyleCnt="0"/>
      <dgm:spPr/>
    </dgm:pt>
    <dgm:pt modelId="{01F4A0EA-9F48-4B39-8B7A-57012D05B568}" type="pres">
      <dgm:prSet presAssocID="{81E7077C-42E9-4A5A-A5AE-378DF1A6E50E}" presName="linNode" presStyleCnt="0"/>
      <dgm:spPr/>
    </dgm:pt>
    <dgm:pt modelId="{EC48AD1D-A62D-4ACC-BEAA-857D8517D864}" type="pres">
      <dgm:prSet presAssocID="{81E7077C-42E9-4A5A-A5AE-378DF1A6E50E}" presName="parentShp" presStyleLbl="node1" presStyleIdx="4" presStyleCnt="6">
        <dgm:presLayoutVars>
          <dgm:bulletEnabled val="1"/>
        </dgm:presLayoutVars>
      </dgm:prSet>
      <dgm:spPr/>
    </dgm:pt>
    <dgm:pt modelId="{A409207C-9466-4CBD-8BFA-646E5B639A45}" type="pres">
      <dgm:prSet presAssocID="{81E7077C-42E9-4A5A-A5AE-378DF1A6E50E}" presName="childShp" presStyleLbl="bgAccFollowNode1" presStyleIdx="4" presStyleCnt="6">
        <dgm:presLayoutVars>
          <dgm:bulletEnabled val="1"/>
        </dgm:presLayoutVars>
      </dgm:prSet>
      <dgm:spPr/>
    </dgm:pt>
    <dgm:pt modelId="{8FD02EB3-0990-4EFB-80CA-43396BBBFFD8}" type="pres">
      <dgm:prSet presAssocID="{B3BA3EA0-5C1A-4BC9-A462-0512C11B5F48}" presName="spacing" presStyleCnt="0"/>
      <dgm:spPr/>
    </dgm:pt>
    <dgm:pt modelId="{BD4CF12D-BB9B-4482-8455-A634EAAAA49E}" type="pres">
      <dgm:prSet presAssocID="{E5AAB5C8-422E-43E9-B7F5-F800EEB5973B}" presName="linNode" presStyleCnt="0"/>
      <dgm:spPr/>
    </dgm:pt>
    <dgm:pt modelId="{49B04296-5A0A-498B-B0AA-50B8FEF42106}" type="pres">
      <dgm:prSet presAssocID="{E5AAB5C8-422E-43E9-B7F5-F800EEB5973B}" presName="parentShp" presStyleLbl="node1" presStyleIdx="5" presStyleCnt="6">
        <dgm:presLayoutVars>
          <dgm:bulletEnabled val="1"/>
        </dgm:presLayoutVars>
      </dgm:prSet>
      <dgm:spPr/>
    </dgm:pt>
    <dgm:pt modelId="{662BC0B5-2A82-4123-B9FF-94286FE4BB23}" type="pres">
      <dgm:prSet presAssocID="{E5AAB5C8-422E-43E9-B7F5-F800EEB5973B}" presName="childShp" presStyleLbl="bgAccFollowNode1" presStyleIdx="5" presStyleCnt="6">
        <dgm:presLayoutVars>
          <dgm:bulletEnabled val="1"/>
        </dgm:presLayoutVars>
      </dgm:prSet>
      <dgm:spPr/>
    </dgm:pt>
  </dgm:ptLst>
  <dgm:cxnLst>
    <dgm:cxn modelId="{08C67709-3488-4C3B-8D8E-3764A5A4E590}" type="presOf" srcId="{609377D5-B489-4A1A-8D8F-1AC9A2370E80}" destId="{3401A77A-9A58-4356-BF75-AFBD28DA7C93}" srcOrd="0" destOrd="2" presId="urn:microsoft.com/office/officeart/2005/8/layout/vList6"/>
    <dgm:cxn modelId="{4F361311-3D3C-4A64-A027-A020B5B36580}" type="presOf" srcId="{AFADCD40-7860-4D37-A7EB-3F2AF744A39A}" destId="{198F5CBF-14A5-4528-947C-935D94AA57EB}" srcOrd="0" destOrd="1" presId="urn:microsoft.com/office/officeart/2005/8/layout/vList6"/>
    <dgm:cxn modelId="{C21B1316-1CF2-4F2E-AF09-E57ADCA7C186}" srcId="{9B005A5A-BE9F-4D21-B999-4D1AFAF3A96C}" destId="{E5AAB5C8-422E-43E9-B7F5-F800EEB5973B}" srcOrd="5" destOrd="0" parTransId="{3B5AE8EF-03C8-484F-9DB3-A24554A120DF}" sibTransId="{1EE939B7-FE59-4BBE-B0C9-F920CF1AD69E}"/>
    <dgm:cxn modelId="{DDBA6D27-8D27-403A-A5DC-031DB7C99EEB}" srcId="{9B005A5A-BE9F-4D21-B999-4D1AFAF3A96C}" destId="{CCA0547B-A362-4F94-B252-BDABD94AAAD9}" srcOrd="3" destOrd="0" parTransId="{F5F51ED9-B4E4-4C3B-B24B-6A81FA3A6610}" sibTransId="{85CCAE8A-CE0F-4AA2-B9AF-3E6D820A68A6}"/>
    <dgm:cxn modelId="{8180502D-A3A8-4971-970B-42DB73272C81}" srcId="{6CE5367B-8372-4B06-93E6-58326CFE48F7}" destId="{D354AFFC-0F99-4EE6-880A-54234B1BEF0F}" srcOrd="0" destOrd="0" parTransId="{13566E29-B3E4-4973-8BFC-F272B7B05877}" sibTransId="{3D183833-11FE-4F80-98E3-D4C975B1EC9B}"/>
    <dgm:cxn modelId="{06F94E30-505F-40BB-BAC5-3A3FA08854D2}" type="presOf" srcId="{73E1F3FF-6824-428F-93B2-05562F01E14C}" destId="{93045CEF-5F9B-4794-BFE9-7641939805E1}" srcOrd="0" destOrd="0" presId="urn:microsoft.com/office/officeart/2005/8/layout/vList6"/>
    <dgm:cxn modelId="{70B84032-F10B-4822-9610-2126950A4F42}" srcId="{1756A997-32CA-4C70-844B-A2A2D872CAAE}" destId="{5604B934-E253-4ED7-9325-591A651A71AB}" srcOrd="2" destOrd="0" parTransId="{CD69E97E-0D0C-4448-98AB-7CCD48172DDB}" sibTransId="{6D8FB5CB-E31F-4062-996F-92E6A61CC685}"/>
    <dgm:cxn modelId="{8738D35D-E4C1-4825-ABB4-AD50E5A51883}" type="presOf" srcId="{D856288D-CEBF-4BD0-AA01-46C4C795BDDB}" destId="{3401A77A-9A58-4356-BF75-AFBD28DA7C93}" srcOrd="0" destOrd="1" presId="urn:microsoft.com/office/officeart/2005/8/layout/vList6"/>
    <dgm:cxn modelId="{72CEDF60-09B5-4AC6-8FF3-8F40D028D3D5}" type="presOf" srcId="{6CE5367B-8372-4B06-93E6-58326CFE48F7}" destId="{1AD4C289-16C9-416C-8812-DAF43FA52EE0}" srcOrd="0" destOrd="0" presId="urn:microsoft.com/office/officeart/2005/8/layout/vList6"/>
    <dgm:cxn modelId="{15C7B764-2C97-4EB1-B2CC-0D58B878D21A}" type="presOf" srcId="{D354AFFC-0F99-4EE6-880A-54234B1BEF0F}" destId="{05505A9E-85CD-4FCE-A73A-1B30279E9BFB}" srcOrd="0" destOrd="0" presId="urn:microsoft.com/office/officeart/2005/8/layout/vList6"/>
    <dgm:cxn modelId="{D4E00745-58BC-438D-8CD5-50535E9ACFDD}" srcId="{9B005A5A-BE9F-4D21-B999-4D1AFAF3A96C}" destId="{6CE5367B-8372-4B06-93E6-58326CFE48F7}" srcOrd="2" destOrd="0" parTransId="{49AFB580-BD1D-4D7F-984A-3023FC05B130}" sibTransId="{7FBA46FA-5AAA-4B31-8246-786CC2688D99}"/>
    <dgm:cxn modelId="{C083754E-1503-4A8D-97A7-F01BC6E0ECB5}" type="presOf" srcId="{F10D5C55-FE9E-496E-8F6E-8D95772F0865}" destId="{662BC0B5-2A82-4123-B9FF-94286FE4BB23}" srcOrd="0" destOrd="1" presId="urn:microsoft.com/office/officeart/2005/8/layout/vList6"/>
    <dgm:cxn modelId="{2D319270-911A-4637-84B9-D13F4BF121B6}" type="presOf" srcId="{1756A997-32CA-4C70-844B-A2A2D872CAAE}" destId="{C34654EA-E37D-4594-A553-EB2CBFDC53FE}" srcOrd="0" destOrd="0" presId="urn:microsoft.com/office/officeart/2005/8/layout/vList6"/>
    <dgm:cxn modelId="{6CCEEE70-0C1F-40FB-ABE7-9072C1665A21}" srcId="{73E1F3FF-6824-428F-93B2-05562F01E14C}" destId="{D856288D-CEBF-4BD0-AA01-46C4C795BDDB}" srcOrd="1" destOrd="0" parTransId="{274DC24F-BA4A-4EB0-A8EA-5D5703E1A56D}" sibTransId="{B9D6A4DD-D0D8-44E7-8E9E-4F0A9BD7EE3B}"/>
    <dgm:cxn modelId="{3A98C471-8981-4BA7-AACB-7EE41EF31D6F}" srcId="{1756A997-32CA-4C70-844B-A2A2D872CAAE}" destId="{AFADCD40-7860-4D37-A7EB-3F2AF744A39A}" srcOrd="1" destOrd="0" parTransId="{FACD68D0-DC0A-483C-B05F-C919AC317885}" sibTransId="{32776E27-42A6-45A5-9AF6-6BEAC404B3A5}"/>
    <dgm:cxn modelId="{667DDA51-39FA-4C4C-BA6F-0221FA4F3DB4}" srcId="{E5AAB5C8-422E-43E9-B7F5-F800EEB5973B}" destId="{A25CEEF2-911E-4098-B632-F425A0AE84A0}" srcOrd="2" destOrd="0" parTransId="{9BF6241A-7F77-451E-9CC5-1C986FC1762B}" sibTransId="{64CC3EAB-96D4-4FAF-BC71-D920CA8DB14F}"/>
    <dgm:cxn modelId="{3349F07B-4180-4776-97E1-74EC45F215C1}" type="presOf" srcId="{9D24E952-6714-42BD-9356-E186C43E768B}" destId="{3401A77A-9A58-4356-BF75-AFBD28DA7C93}" srcOrd="0" destOrd="0" presId="urn:microsoft.com/office/officeart/2005/8/layout/vList6"/>
    <dgm:cxn modelId="{9BB32489-3327-4B67-BCB0-A22BABAD58C4}" type="presOf" srcId="{9B005A5A-BE9F-4D21-B999-4D1AFAF3A96C}" destId="{1E777D96-0FC4-42E8-9D77-255508CE5202}" srcOrd="0" destOrd="0" presId="urn:microsoft.com/office/officeart/2005/8/layout/vList6"/>
    <dgm:cxn modelId="{064EE28C-3C6D-4EE1-889A-6023A3ABFDDD}" srcId="{E5AAB5C8-422E-43E9-B7F5-F800EEB5973B}" destId="{F10D5C55-FE9E-496E-8F6E-8D95772F0865}" srcOrd="1" destOrd="0" parTransId="{57738227-FB7F-4C6F-823A-19225ADD8994}" sibTransId="{396A435A-9A7D-410D-9C01-5924DEC109FF}"/>
    <dgm:cxn modelId="{0C9B769C-4ECE-4A45-AB86-A665CB05572E}" type="presOf" srcId="{CCA0547B-A362-4F94-B252-BDABD94AAAD9}" destId="{785B2AFC-A526-40DE-ADB6-AD3E74EA6A17}" srcOrd="0" destOrd="0" presId="urn:microsoft.com/office/officeart/2005/8/layout/vList6"/>
    <dgm:cxn modelId="{E0D3EEA2-4EFA-4204-B92F-E3E039F5751A}" type="presOf" srcId="{5604B934-E253-4ED7-9325-591A651A71AB}" destId="{198F5CBF-14A5-4528-947C-935D94AA57EB}" srcOrd="0" destOrd="2" presId="urn:microsoft.com/office/officeart/2005/8/layout/vList6"/>
    <dgm:cxn modelId="{F7BCB6A3-A58A-4159-B209-54761F8A13ED}" type="presOf" srcId="{54C9725B-E4AD-4ABE-BF92-18AA2C913C0F}" destId="{A409207C-9466-4CBD-8BFA-646E5B639A45}" srcOrd="0" destOrd="0" presId="urn:microsoft.com/office/officeart/2005/8/layout/vList6"/>
    <dgm:cxn modelId="{0CAF0FA8-6BE7-481E-8D55-974B2C5EBD20}" srcId="{9B005A5A-BE9F-4D21-B999-4D1AFAF3A96C}" destId="{1756A997-32CA-4C70-844B-A2A2D872CAAE}" srcOrd="1" destOrd="0" parTransId="{1DF1193F-920F-460D-8662-31B7DAFDB757}" sibTransId="{85F94D70-78BD-429A-A711-A07309F9C209}"/>
    <dgm:cxn modelId="{3DEF0DA9-2B29-4260-8ED5-CE852EA2CC73}" srcId="{1756A997-32CA-4C70-844B-A2A2D872CAAE}" destId="{6B161E6B-8306-498B-86E3-22354AD30BBB}" srcOrd="0" destOrd="0" parTransId="{547944E2-2EFC-4BEB-80B7-D1AAFD9AB1CF}" sibTransId="{44038386-04CF-4067-AE68-7E93AE5092B0}"/>
    <dgm:cxn modelId="{B47D04AF-4499-4D6D-8FB2-4EF4FB5C8412}" srcId="{E5AAB5C8-422E-43E9-B7F5-F800EEB5973B}" destId="{4E915225-6BCA-4124-B43E-68A1B225934B}" srcOrd="0" destOrd="0" parTransId="{DBBDA0D6-ED46-4096-97C9-C2C971264F23}" sibTransId="{03B3139D-D6FC-4DD3-A976-3405A1C667ED}"/>
    <dgm:cxn modelId="{F513DBB6-45AF-4CA2-AA99-4EE4140E2415}" srcId="{73E1F3FF-6824-428F-93B2-05562F01E14C}" destId="{9D24E952-6714-42BD-9356-E186C43E768B}" srcOrd="0" destOrd="0" parTransId="{8420A105-BE13-4E84-8152-EDB72A72EE8F}" sibTransId="{95882446-3918-421E-A8E2-B181CAA30B8D}"/>
    <dgm:cxn modelId="{B4F804C0-9218-4150-A355-63AD376FCC8E}" type="presOf" srcId="{6B161E6B-8306-498B-86E3-22354AD30BBB}" destId="{198F5CBF-14A5-4528-947C-935D94AA57EB}" srcOrd="0" destOrd="0" presId="urn:microsoft.com/office/officeart/2005/8/layout/vList6"/>
    <dgm:cxn modelId="{0A8EA0C0-C42D-46B7-9F30-362BBE02D670}" srcId="{81E7077C-42E9-4A5A-A5AE-378DF1A6E50E}" destId="{54C9725B-E4AD-4ABE-BF92-18AA2C913C0F}" srcOrd="0" destOrd="0" parTransId="{183C81EE-AE1C-4078-9F33-DAA8EAEBFD92}" sibTransId="{E369D1F1-F840-4A8E-B7C3-8E14EC709E73}"/>
    <dgm:cxn modelId="{D885AACD-0F9F-4B84-A8A1-E3954806D4A4}" type="presOf" srcId="{4E915225-6BCA-4124-B43E-68A1B225934B}" destId="{662BC0B5-2A82-4123-B9FF-94286FE4BB23}" srcOrd="0" destOrd="0" presId="urn:microsoft.com/office/officeart/2005/8/layout/vList6"/>
    <dgm:cxn modelId="{9BD1A1CE-3A41-481A-8C50-429169B93CE0}" type="presOf" srcId="{E5AAB5C8-422E-43E9-B7F5-F800EEB5973B}" destId="{49B04296-5A0A-498B-B0AA-50B8FEF42106}" srcOrd="0" destOrd="0" presId="urn:microsoft.com/office/officeart/2005/8/layout/vList6"/>
    <dgm:cxn modelId="{C623D7DC-9226-4528-9D6E-FF23DFC5F9FA}" srcId="{9B005A5A-BE9F-4D21-B999-4D1AFAF3A96C}" destId="{73E1F3FF-6824-428F-93B2-05562F01E14C}" srcOrd="0" destOrd="0" parTransId="{15FBDDB3-83E3-4905-AB2D-A5FE2E53D382}" sibTransId="{32D6FEAC-7545-496C-8306-A788821DD889}"/>
    <dgm:cxn modelId="{55916DE6-5BC5-43F4-885B-F8BD2BA9472E}" type="presOf" srcId="{81E7077C-42E9-4A5A-A5AE-378DF1A6E50E}" destId="{EC48AD1D-A62D-4ACC-BEAA-857D8517D864}" srcOrd="0" destOrd="0" presId="urn:microsoft.com/office/officeart/2005/8/layout/vList6"/>
    <dgm:cxn modelId="{71BE1DEC-79B6-4C3F-A934-4D60FA450C99}" type="presOf" srcId="{4546224B-435D-4C57-8463-82D2D2E36B94}" destId="{A28F9BAD-9A10-4D9B-AEB9-DCB0ECBC9542}" srcOrd="0" destOrd="0" presId="urn:microsoft.com/office/officeart/2005/8/layout/vList6"/>
    <dgm:cxn modelId="{576D8DF0-51DD-4485-97E8-284C03F14113}" srcId="{CCA0547B-A362-4F94-B252-BDABD94AAAD9}" destId="{4546224B-435D-4C57-8463-82D2D2E36B94}" srcOrd="0" destOrd="0" parTransId="{F07D31D4-C176-46D0-8D5F-24AF8D1140F4}" sibTransId="{4C119C0A-9873-4A85-9212-DDDC50463C73}"/>
    <dgm:cxn modelId="{AE8E67FB-57EB-4056-B5A3-37AE156DAD29}" srcId="{73E1F3FF-6824-428F-93B2-05562F01E14C}" destId="{609377D5-B489-4A1A-8D8F-1AC9A2370E80}" srcOrd="2" destOrd="0" parTransId="{C537099F-BB25-47E1-AF39-4DB240AF64A0}" sibTransId="{CFB7F9CA-9B13-4A4F-B960-ADDCDD6D1696}"/>
    <dgm:cxn modelId="{4229A1FF-CE60-4B83-AFA2-FD5D12DF358B}" srcId="{9B005A5A-BE9F-4D21-B999-4D1AFAF3A96C}" destId="{81E7077C-42E9-4A5A-A5AE-378DF1A6E50E}" srcOrd="4" destOrd="0" parTransId="{260E71D6-8CF0-473F-846C-F605ACC5932A}" sibTransId="{B3BA3EA0-5C1A-4BC9-A462-0512C11B5F48}"/>
    <dgm:cxn modelId="{E868B9FF-BD8B-461E-B7E7-EC4EBD7526FB}" type="presOf" srcId="{A25CEEF2-911E-4098-B632-F425A0AE84A0}" destId="{662BC0B5-2A82-4123-B9FF-94286FE4BB23}" srcOrd="0" destOrd="2" presId="urn:microsoft.com/office/officeart/2005/8/layout/vList6"/>
    <dgm:cxn modelId="{EF42C1D5-8D42-4ABF-A738-017D4F17BB6E}" type="presParOf" srcId="{1E777D96-0FC4-42E8-9D77-255508CE5202}" destId="{8ED2C3C1-4DD1-4AD6-BB44-C82F5010EFA8}" srcOrd="0" destOrd="0" presId="urn:microsoft.com/office/officeart/2005/8/layout/vList6"/>
    <dgm:cxn modelId="{CBC48066-7112-4550-A9BA-3B6AA8E2A44C}" type="presParOf" srcId="{8ED2C3C1-4DD1-4AD6-BB44-C82F5010EFA8}" destId="{93045CEF-5F9B-4794-BFE9-7641939805E1}" srcOrd="0" destOrd="0" presId="urn:microsoft.com/office/officeart/2005/8/layout/vList6"/>
    <dgm:cxn modelId="{F08955B3-D453-4718-A32F-07A4A18C08D5}" type="presParOf" srcId="{8ED2C3C1-4DD1-4AD6-BB44-C82F5010EFA8}" destId="{3401A77A-9A58-4356-BF75-AFBD28DA7C93}" srcOrd="1" destOrd="0" presId="urn:microsoft.com/office/officeart/2005/8/layout/vList6"/>
    <dgm:cxn modelId="{7A8BF1A0-5A21-4257-BEF8-7D034BA060BC}" type="presParOf" srcId="{1E777D96-0FC4-42E8-9D77-255508CE5202}" destId="{853E6DBE-FB5C-427E-B659-31CBD2D7B333}" srcOrd="1" destOrd="0" presId="urn:microsoft.com/office/officeart/2005/8/layout/vList6"/>
    <dgm:cxn modelId="{49BBBF25-E6C4-4638-BAE1-A89C54E0D6B4}" type="presParOf" srcId="{1E777D96-0FC4-42E8-9D77-255508CE5202}" destId="{8A6093BC-70BD-4BF9-91D4-0B05702065DA}" srcOrd="2" destOrd="0" presId="urn:microsoft.com/office/officeart/2005/8/layout/vList6"/>
    <dgm:cxn modelId="{C70E33B0-C566-4D75-BA35-5418ECE7B2D4}" type="presParOf" srcId="{8A6093BC-70BD-4BF9-91D4-0B05702065DA}" destId="{C34654EA-E37D-4594-A553-EB2CBFDC53FE}" srcOrd="0" destOrd="0" presId="urn:microsoft.com/office/officeart/2005/8/layout/vList6"/>
    <dgm:cxn modelId="{88EDCCAA-6F4B-4CF0-8BEE-98ABF7BA5D10}" type="presParOf" srcId="{8A6093BC-70BD-4BF9-91D4-0B05702065DA}" destId="{198F5CBF-14A5-4528-947C-935D94AA57EB}" srcOrd="1" destOrd="0" presId="urn:microsoft.com/office/officeart/2005/8/layout/vList6"/>
    <dgm:cxn modelId="{931512A3-BC55-40BD-A112-A4B39FB15794}" type="presParOf" srcId="{1E777D96-0FC4-42E8-9D77-255508CE5202}" destId="{5761422D-A771-44AB-8CB8-4941A2AD0B63}" srcOrd="3" destOrd="0" presId="urn:microsoft.com/office/officeart/2005/8/layout/vList6"/>
    <dgm:cxn modelId="{DAD5DAF0-A002-4445-A205-8C525B82F49E}" type="presParOf" srcId="{1E777D96-0FC4-42E8-9D77-255508CE5202}" destId="{EEFC1AAD-2C8A-4A1D-929A-35E01450B96A}" srcOrd="4" destOrd="0" presId="urn:microsoft.com/office/officeart/2005/8/layout/vList6"/>
    <dgm:cxn modelId="{403C3768-CD12-4E0E-8C39-D5F7E3A0FE48}" type="presParOf" srcId="{EEFC1AAD-2C8A-4A1D-929A-35E01450B96A}" destId="{1AD4C289-16C9-416C-8812-DAF43FA52EE0}" srcOrd="0" destOrd="0" presId="urn:microsoft.com/office/officeart/2005/8/layout/vList6"/>
    <dgm:cxn modelId="{9A834801-1A63-4251-801D-1B9AF88983D4}" type="presParOf" srcId="{EEFC1AAD-2C8A-4A1D-929A-35E01450B96A}" destId="{05505A9E-85CD-4FCE-A73A-1B30279E9BFB}" srcOrd="1" destOrd="0" presId="urn:microsoft.com/office/officeart/2005/8/layout/vList6"/>
    <dgm:cxn modelId="{27556A49-27F1-4EBD-B5A9-6F06AA1317F2}" type="presParOf" srcId="{1E777D96-0FC4-42E8-9D77-255508CE5202}" destId="{5F70A5AD-6664-4E26-9D4D-6B953D4C7906}" srcOrd="5" destOrd="0" presId="urn:microsoft.com/office/officeart/2005/8/layout/vList6"/>
    <dgm:cxn modelId="{4EC9AB5C-0D8F-45E4-A7C6-4EB521AD915F}" type="presParOf" srcId="{1E777D96-0FC4-42E8-9D77-255508CE5202}" destId="{1621DED5-B2C7-4471-B8D7-433319A4767A}" srcOrd="6" destOrd="0" presId="urn:microsoft.com/office/officeart/2005/8/layout/vList6"/>
    <dgm:cxn modelId="{7B4302C1-310C-407E-8AE9-D85C11518328}" type="presParOf" srcId="{1621DED5-B2C7-4471-B8D7-433319A4767A}" destId="{785B2AFC-A526-40DE-ADB6-AD3E74EA6A17}" srcOrd="0" destOrd="0" presId="urn:microsoft.com/office/officeart/2005/8/layout/vList6"/>
    <dgm:cxn modelId="{F2CBB553-D9A8-45E2-9A13-64857C756911}" type="presParOf" srcId="{1621DED5-B2C7-4471-B8D7-433319A4767A}" destId="{A28F9BAD-9A10-4D9B-AEB9-DCB0ECBC9542}" srcOrd="1" destOrd="0" presId="urn:microsoft.com/office/officeart/2005/8/layout/vList6"/>
    <dgm:cxn modelId="{D4BC1803-655A-4BE9-AC1A-389D224F596C}" type="presParOf" srcId="{1E777D96-0FC4-42E8-9D77-255508CE5202}" destId="{2AEB1B87-B87C-4CDF-A6DD-6843C6BDE611}" srcOrd="7" destOrd="0" presId="urn:microsoft.com/office/officeart/2005/8/layout/vList6"/>
    <dgm:cxn modelId="{A36DE864-EBE6-4472-8091-C61C4150E022}" type="presParOf" srcId="{1E777D96-0FC4-42E8-9D77-255508CE5202}" destId="{01F4A0EA-9F48-4B39-8B7A-57012D05B568}" srcOrd="8" destOrd="0" presId="urn:microsoft.com/office/officeart/2005/8/layout/vList6"/>
    <dgm:cxn modelId="{EE3F14D0-E92F-4B0F-843A-511B331E9AA7}" type="presParOf" srcId="{01F4A0EA-9F48-4B39-8B7A-57012D05B568}" destId="{EC48AD1D-A62D-4ACC-BEAA-857D8517D864}" srcOrd="0" destOrd="0" presId="urn:microsoft.com/office/officeart/2005/8/layout/vList6"/>
    <dgm:cxn modelId="{84F54EC2-E678-4473-8D90-5D617FE2BEB7}" type="presParOf" srcId="{01F4A0EA-9F48-4B39-8B7A-57012D05B568}" destId="{A409207C-9466-4CBD-8BFA-646E5B639A45}" srcOrd="1" destOrd="0" presId="urn:microsoft.com/office/officeart/2005/8/layout/vList6"/>
    <dgm:cxn modelId="{08E4D06C-32D0-453E-AF53-51845FC3C624}" type="presParOf" srcId="{1E777D96-0FC4-42E8-9D77-255508CE5202}" destId="{8FD02EB3-0990-4EFB-80CA-43396BBBFFD8}" srcOrd="9" destOrd="0" presId="urn:microsoft.com/office/officeart/2005/8/layout/vList6"/>
    <dgm:cxn modelId="{4BF82B73-5B20-4AAA-A42D-75BD3C1154B0}" type="presParOf" srcId="{1E777D96-0FC4-42E8-9D77-255508CE5202}" destId="{BD4CF12D-BB9B-4482-8455-A634EAAAA49E}" srcOrd="10" destOrd="0" presId="urn:microsoft.com/office/officeart/2005/8/layout/vList6"/>
    <dgm:cxn modelId="{FF8329AA-2669-484E-9C55-B2E02F6A78ED}" type="presParOf" srcId="{BD4CF12D-BB9B-4482-8455-A634EAAAA49E}" destId="{49B04296-5A0A-498B-B0AA-50B8FEF42106}" srcOrd="0" destOrd="0" presId="urn:microsoft.com/office/officeart/2005/8/layout/vList6"/>
    <dgm:cxn modelId="{6DB48F3D-BEC3-4EED-9DCA-5D1E22BB69B7}" type="presParOf" srcId="{BD4CF12D-BB9B-4482-8455-A634EAAAA49E}" destId="{662BC0B5-2A82-4123-B9FF-94286FE4BB2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F38FC-7903-CA44-8857-A15123038980}">
      <dsp:nvSpPr>
        <dsp:cNvPr id="0" name=""/>
        <dsp:cNvSpPr/>
      </dsp:nvSpPr>
      <dsp:spPr>
        <a:xfrm>
          <a:off x="0" y="379943"/>
          <a:ext cx="626364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DACF23-0EF3-364F-9073-EEF677CEA89E}">
      <dsp:nvSpPr>
        <dsp:cNvPr id="0" name=""/>
        <dsp:cNvSpPr/>
      </dsp:nvSpPr>
      <dsp:spPr>
        <a:xfrm>
          <a:off x="313182" y="84743"/>
          <a:ext cx="4384548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změna vedení </a:t>
          </a:r>
          <a:endParaRPr lang="en-US" sz="2000" kern="1200"/>
        </a:p>
      </dsp:txBody>
      <dsp:txXfrm>
        <a:off x="342003" y="113564"/>
        <a:ext cx="4326906" cy="532758"/>
      </dsp:txXfrm>
    </dsp:sp>
    <dsp:sp modelId="{7C36A215-0440-E84F-92B7-93FD58F0305C}">
      <dsp:nvSpPr>
        <dsp:cNvPr id="0" name=""/>
        <dsp:cNvSpPr/>
      </dsp:nvSpPr>
      <dsp:spPr>
        <a:xfrm>
          <a:off x="0" y="1287143"/>
          <a:ext cx="626364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6316B7-B928-D84F-AA8D-3E1DAB3458FE}">
      <dsp:nvSpPr>
        <dsp:cNvPr id="0" name=""/>
        <dsp:cNvSpPr/>
      </dsp:nvSpPr>
      <dsp:spPr>
        <a:xfrm>
          <a:off x="313182" y="991943"/>
          <a:ext cx="4384548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restart webu</a:t>
          </a:r>
          <a:endParaRPr lang="en-US" sz="2000" kern="1200"/>
        </a:p>
      </dsp:txBody>
      <dsp:txXfrm>
        <a:off x="342003" y="1020764"/>
        <a:ext cx="4326906" cy="532758"/>
      </dsp:txXfrm>
    </dsp:sp>
    <dsp:sp modelId="{B46F5C65-2C4D-3A47-A1C1-C612ECDBA28E}">
      <dsp:nvSpPr>
        <dsp:cNvPr id="0" name=""/>
        <dsp:cNvSpPr/>
      </dsp:nvSpPr>
      <dsp:spPr>
        <a:xfrm>
          <a:off x="0" y="2194343"/>
          <a:ext cx="626364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985492-6B34-A64A-8139-A628C27577C3}">
      <dsp:nvSpPr>
        <dsp:cNvPr id="0" name=""/>
        <dsp:cNvSpPr/>
      </dsp:nvSpPr>
      <dsp:spPr>
        <a:xfrm>
          <a:off x="313182" y="1899143"/>
          <a:ext cx="4384548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doporučený postup</a:t>
          </a:r>
          <a:endParaRPr lang="en-US" sz="2000" kern="1200"/>
        </a:p>
      </dsp:txBody>
      <dsp:txXfrm>
        <a:off x="342003" y="1927964"/>
        <a:ext cx="4326906" cy="532758"/>
      </dsp:txXfrm>
    </dsp:sp>
    <dsp:sp modelId="{E960DAD9-1224-A641-BF3C-590E202A3619}">
      <dsp:nvSpPr>
        <dsp:cNvPr id="0" name=""/>
        <dsp:cNvSpPr/>
      </dsp:nvSpPr>
      <dsp:spPr>
        <a:xfrm>
          <a:off x="0" y="3101544"/>
          <a:ext cx="626364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5B3AB2-A6CE-764A-B274-897F34B9723A}">
      <dsp:nvSpPr>
        <dsp:cNvPr id="0" name=""/>
        <dsp:cNvSpPr/>
      </dsp:nvSpPr>
      <dsp:spPr>
        <a:xfrm>
          <a:off x="313182" y="2806343"/>
          <a:ext cx="4384548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registr CESAR jak dál</a:t>
          </a:r>
          <a:endParaRPr lang="en-US" sz="2000" kern="1200"/>
        </a:p>
      </dsp:txBody>
      <dsp:txXfrm>
        <a:off x="342003" y="2835164"/>
        <a:ext cx="4326906" cy="532758"/>
      </dsp:txXfrm>
    </dsp:sp>
    <dsp:sp modelId="{28A779F2-34BC-FC4A-9885-5E1755FF5685}">
      <dsp:nvSpPr>
        <dsp:cNvPr id="0" name=""/>
        <dsp:cNvSpPr/>
      </dsp:nvSpPr>
      <dsp:spPr>
        <a:xfrm>
          <a:off x="0" y="4008744"/>
          <a:ext cx="626364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92653-D823-C142-B732-A82B7C277BC9}">
      <dsp:nvSpPr>
        <dsp:cNvPr id="0" name=""/>
        <dsp:cNvSpPr/>
      </dsp:nvSpPr>
      <dsp:spPr>
        <a:xfrm>
          <a:off x="313182" y="3713544"/>
          <a:ext cx="4384548" cy="5904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projekty (FACTA, MEDEVIO, SWITCH)</a:t>
          </a:r>
          <a:endParaRPr lang="en-US" sz="2000" kern="1200" dirty="0"/>
        </a:p>
      </dsp:txBody>
      <dsp:txXfrm>
        <a:off x="342003" y="3742365"/>
        <a:ext cx="4326906" cy="532758"/>
      </dsp:txXfrm>
    </dsp:sp>
    <dsp:sp modelId="{380087BE-D119-5F4D-B6C0-9E203884FC59}">
      <dsp:nvSpPr>
        <dsp:cNvPr id="0" name=""/>
        <dsp:cNvSpPr/>
      </dsp:nvSpPr>
      <dsp:spPr>
        <a:xfrm>
          <a:off x="0" y="4915944"/>
          <a:ext cx="626364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D84AA8-6352-2447-9CB7-E9E9B54C3E00}">
      <dsp:nvSpPr>
        <dsp:cNvPr id="0" name=""/>
        <dsp:cNvSpPr/>
      </dsp:nvSpPr>
      <dsp:spPr>
        <a:xfrm>
          <a:off x="313182" y="4620743"/>
          <a:ext cx="4384548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nová</a:t>
          </a:r>
          <a:r>
            <a:rPr lang="en-US" sz="2000" kern="1200" dirty="0"/>
            <a:t> centra A/N</a:t>
          </a:r>
        </a:p>
      </dsp:txBody>
      <dsp:txXfrm>
        <a:off x="342003" y="4649564"/>
        <a:ext cx="4326906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A9F67-3F7D-4879-9DC6-CDB987AE32E8}">
      <dsp:nvSpPr>
        <dsp:cNvPr id="0" name=""/>
        <dsp:cNvSpPr/>
      </dsp:nvSpPr>
      <dsp:spPr>
        <a:xfrm>
          <a:off x="0" y="4450"/>
          <a:ext cx="6117335" cy="9479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C918A-8760-40F6-885A-A8F4125108D7}">
      <dsp:nvSpPr>
        <dsp:cNvPr id="0" name=""/>
        <dsp:cNvSpPr/>
      </dsp:nvSpPr>
      <dsp:spPr>
        <a:xfrm>
          <a:off x="286760" y="217743"/>
          <a:ext cx="521382" cy="5213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AE2E28-670E-4F8F-85F9-B137368D0242}">
      <dsp:nvSpPr>
        <dsp:cNvPr id="0" name=""/>
        <dsp:cNvSpPr/>
      </dsp:nvSpPr>
      <dsp:spPr>
        <a:xfrm>
          <a:off x="1094903" y="4450"/>
          <a:ext cx="5022432" cy="94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27" tIns="100327" rIns="100327" bIns="10032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u="sng" kern="1200"/>
            <a:t>intuitivní digitální nástroj</a:t>
          </a:r>
          <a:endParaRPr lang="en-US" sz="1700" kern="1200"/>
        </a:p>
      </dsp:txBody>
      <dsp:txXfrm>
        <a:off x="1094903" y="4450"/>
        <a:ext cx="5022432" cy="947968"/>
      </dsp:txXfrm>
    </dsp:sp>
    <dsp:sp modelId="{052C4FFB-26E7-42B9-8561-56C6A41389D1}">
      <dsp:nvSpPr>
        <dsp:cNvPr id="0" name=""/>
        <dsp:cNvSpPr/>
      </dsp:nvSpPr>
      <dsp:spPr>
        <a:xfrm>
          <a:off x="0" y="1189411"/>
          <a:ext cx="6117335" cy="9479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723157-9A78-431B-BA03-542F26B8A174}">
      <dsp:nvSpPr>
        <dsp:cNvPr id="0" name=""/>
        <dsp:cNvSpPr/>
      </dsp:nvSpPr>
      <dsp:spPr>
        <a:xfrm>
          <a:off x="286760" y="1402704"/>
          <a:ext cx="521382" cy="5213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E3BA9C-5853-424D-8147-5299524C0975}">
      <dsp:nvSpPr>
        <dsp:cNvPr id="0" name=""/>
        <dsp:cNvSpPr/>
      </dsp:nvSpPr>
      <dsp:spPr>
        <a:xfrm>
          <a:off x="1094903" y="1189411"/>
          <a:ext cx="5022432" cy="94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27" tIns="100327" rIns="100327" bIns="10032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kontrola diagnostických kritérií TRA</a:t>
          </a:r>
          <a:endParaRPr lang="en-US" sz="1700" kern="1200" dirty="0"/>
        </a:p>
      </dsp:txBody>
      <dsp:txXfrm>
        <a:off x="1094903" y="1189411"/>
        <a:ext cx="5022432" cy="947968"/>
      </dsp:txXfrm>
    </dsp:sp>
    <dsp:sp modelId="{8D7790D4-B441-43DD-BE9C-10334BB80036}">
      <dsp:nvSpPr>
        <dsp:cNvPr id="0" name=""/>
        <dsp:cNvSpPr/>
      </dsp:nvSpPr>
      <dsp:spPr>
        <a:xfrm>
          <a:off x="0" y="2374371"/>
          <a:ext cx="6117335" cy="9479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DDC796-2B35-475A-BA58-DC004705E984}">
      <dsp:nvSpPr>
        <dsp:cNvPr id="0" name=""/>
        <dsp:cNvSpPr/>
      </dsp:nvSpPr>
      <dsp:spPr>
        <a:xfrm>
          <a:off x="286760" y="2587664"/>
          <a:ext cx="521382" cy="5213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B163AE-2607-4389-AEE6-A53BB817F2F8}">
      <dsp:nvSpPr>
        <dsp:cNvPr id="0" name=""/>
        <dsp:cNvSpPr/>
      </dsp:nvSpPr>
      <dsp:spPr>
        <a:xfrm>
          <a:off x="1094903" y="2374371"/>
          <a:ext cx="5022432" cy="94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27" tIns="100327" rIns="100327" bIns="10032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>
              <a:solidFill>
                <a:schemeClr val="tx1"/>
              </a:solidFill>
            </a:rPr>
            <a:t>možnost asynchronní komunikace na ose ambulantní specialista a NCTA</a:t>
          </a:r>
          <a:endParaRPr lang="en-US" sz="1700" kern="1200">
            <a:solidFill>
              <a:schemeClr val="tx1"/>
            </a:solidFill>
          </a:endParaRPr>
        </a:p>
      </dsp:txBody>
      <dsp:txXfrm>
        <a:off x="1094903" y="2374371"/>
        <a:ext cx="5022432" cy="947968"/>
      </dsp:txXfrm>
    </dsp:sp>
    <dsp:sp modelId="{EA468DD2-47BB-48C8-846E-404A09F4B5A4}">
      <dsp:nvSpPr>
        <dsp:cNvPr id="0" name=""/>
        <dsp:cNvSpPr/>
      </dsp:nvSpPr>
      <dsp:spPr>
        <a:xfrm>
          <a:off x="0" y="3559332"/>
          <a:ext cx="6117335" cy="9479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987857-0B45-4E20-BD8B-ABA2EAA5AD10}">
      <dsp:nvSpPr>
        <dsp:cNvPr id="0" name=""/>
        <dsp:cNvSpPr/>
      </dsp:nvSpPr>
      <dsp:spPr>
        <a:xfrm>
          <a:off x="286760" y="3772625"/>
          <a:ext cx="521382" cy="52138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50F7C6-87AC-4883-8C8C-435A56474A14}">
      <dsp:nvSpPr>
        <dsp:cNvPr id="0" name=""/>
        <dsp:cNvSpPr/>
      </dsp:nvSpPr>
      <dsp:spPr>
        <a:xfrm>
          <a:off x="1094903" y="3559332"/>
          <a:ext cx="5022432" cy="94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27" tIns="100327" rIns="100327" bIns="10032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u="sng" kern="1200"/>
            <a:t>Urychlit/usnadnit odesílání pacientů </a:t>
          </a:r>
          <a:r>
            <a:rPr lang="cs-CZ" sz="1700" kern="1200"/>
            <a:t>do center </a:t>
          </a:r>
          <a:endParaRPr lang="en-US" sz="1700" kern="1200"/>
        </a:p>
      </dsp:txBody>
      <dsp:txXfrm>
        <a:off x="1094903" y="3559332"/>
        <a:ext cx="5022432" cy="947968"/>
      </dsp:txXfrm>
    </dsp:sp>
    <dsp:sp modelId="{1BACC5B9-F437-47C5-A7EC-92AE8EAEB6E3}">
      <dsp:nvSpPr>
        <dsp:cNvPr id="0" name=""/>
        <dsp:cNvSpPr/>
      </dsp:nvSpPr>
      <dsp:spPr>
        <a:xfrm>
          <a:off x="0" y="4744292"/>
          <a:ext cx="6117335" cy="9479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D940F-C0F4-43C0-AF0F-23FBDDAC83F7}">
      <dsp:nvSpPr>
        <dsp:cNvPr id="0" name=""/>
        <dsp:cNvSpPr/>
      </dsp:nvSpPr>
      <dsp:spPr>
        <a:xfrm>
          <a:off x="286760" y="4957585"/>
          <a:ext cx="521382" cy="52138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B945B-2F40-46FB-8EED-EB3853EA8262}">
      <dsp:nvSpPr>
        <dsp:cNvPr id="0" name=""/>
        <dsp:cNvSpPr/>
      </dsp:nvSpPr>
      <dsp:spPr>
        <a:xfrm>
          <a:off x="1094903" y="4744292"/>
          <a:ext cx="5022432" cy="94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27" tIns="100327" rIns="100327" bIns="10032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u="sng" kern="1200" dirty="0">
              <a:solidFill>
                <a:schemeClr val="tx1"/>
              </a:solidFill>
            </a:rPr>
            <a:t>Budoucí úhrada koordinované péče o TRA </a:t>
          </a:r>
          <a:r>
            <a:rPr lang="cs-CZ" sz="1700" kern="1200" dirty="0">
              <a:solidFill>
                <a:schemeClr val="tx1"/>
              </a:solidFill>
            </a:rPr>
            <a:t>(včasná diagnostika, včasné zahájení cílené léčby, </a:t>
          </a:r>
          <a:r>
            <a:rPr lang="cs-CZ" sz="1700" kern="1200" dirty="0" err="1">
              <a:solidFill>
                <a:schemeClr val="tx1"/>
              </a:solidFill>
            </a:rPr>
            <a:t>telekonzilium</a:t>
          </a:r>
          <a:r>
            <a:rPr lang="cs-CZ" sz="1700" kern="1200" dirty="0">
              <a:solidFill>
                <a:schemeClr val="tx1"/>
              </a:solidFill>
            </a:rPr>
            <a:t>, dosažení cílových hodnot)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1094903" y="4744292"/>
        <a:ext cx="5022432" cy="9479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1A77A-9A58-4356-BF75-AFBD28DA7C93}">
      <dsp:nvSpPr>
        <dsp:cNvPr id="0" name=""/>
        <dsp:cNvSpPr/>
      </dsp:nvSpPr>
      <dsp:spPr>
        <a:xfrm>
          <a:off x="2318003" y="661"/>
          <a:ext cx="3477006" cy="8334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NUCALA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FASENRA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CINQAERO</a:t>
          </a:r>
        </a:p>
      </dsp:txBody>
      <dsp:txXfrm>
        <a:off x="2318003" y="104841"/>
        <a:ext cx="3164467" cy="625077"/>
      </dsp:txXfrm>
    </dsp:sp>
    <dsp:sp modelId="{93045CEF-5F9B-4794-BFE9-7641939805E1}">
      <dsp:nvSpPr>
        <dsp:cNvPr id="0" name=""/>
        <dsp:cNvSpPr/>
      </dsp:nvSpPr>
      <dsp:spPr>
        <a:xfrm>
          <a:off x="0" y="661"/>
          <a:ext cx="2318004" cy="833437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XOLAIR</a:t>
          </a:r>
        </a:p>
      </dsp:txBody>
      <dsp:txXfrm>
        <a:off x="40685" y="41346"/>
        <a:ext cx="2236634" cy="752067"/>
      </dsp:txXfrm>
    </dsp:sp>
    <dsp:sp modelId="{198F5CBF-14A5-4528-947C-935D94AA57EB}">
      <dsp:nvSpPr>
        <dsp:cNvPr id="0" name=""/>
        <dsp:cNvSpPr/>
      </dsp:nvSpPr>
      <dsp:spPr>
        <a:xfrm>
          <a:off x="2318003" y="917442"/>
          <a:ext cx="3477006" cy="8334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NUCALA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FASENRA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CINQAERO</a:t>
          </a:r>
        </a:p>
      </dsp:txBody>
      <dsp:txXfrm>
        <a:off x="2318003" y="1021622"/>
        <a:ext cx="3164467" cy="625077"/>
      </dsp:txXfrm>
    </dsp:sp>
    <dsp:sp modelId="{C34654EA-E37D-4594-A553-EB2CBFDC53FE}">
      <dsp:nvSpPr>
        <dsp:cNvPr id="0" name=""/>
        <dsp:cNvSpPr/>
      </dsp:nvSpPr>
      <dsp:spPr>
        <a:xfrm>
          <a:off x="0" y="917442"/>
          <a:ext cx="2318004" cy="833437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DUPIXENT</a:t>
          </a:r>
        </a:p>
      </dsp:txBody>
      <dsp:txXfrm>
        <a:off x="40685" y="958127"/>
        <a:ext cx="2236634" cy="752067"/>
      </dsp:txXfrm>
    </dsp:sp>
    <dsp:sp modelId="{05505A9E-85CD-4FCE-A73A-1B30279E9BFB}">
      <dsp:nvSpPr>
        <dsp:cNvPr id="0" name=""/>
        <dsp:cNvSpPr/>
      </dsp:nvSpPr>
      <dsp:spPr>
        <a:xfrm>
          <a:off x="2318003" y="1834224"/>
          <a:ext cx="3477006" cy="8334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DUPIXENT</a:t>
          </a:r>
        </a:p>
      </dsp:txBody>
      <dsp:txXfrm>
        <a:off x="2318003" y="1938404"/>
        <a:ext cx="3164467" cy="625077"/>
      </dsp:txXfrm>
    </dsp:sp>
    <dsp:sp modelId="{1AD4C289-16C9-416C-8812-DAF43FA52EE0}">
      <dsp:nvSpPr>
        <dsp:cNvPr id="0" name=""/>
        <dsp:cNvSpPr/>
      </dsp:nvSpPr>
      <dsp:spPr>
        <a:xfrm>
          <a:off x="0" y="1834224"/>
          <a:ext cx="2318004" cy="833437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XOLAIR</a:t>
          </a:r>
        </a:p>
      </dsp:txBody>
      <dsp:txXfrm>
        <a:off x="40685" y="1874909"/>
        <a:ext cx="2236634" cy="752067"/>
      </dsp:txXfrm>
    </dsp:sp>
    <dsp:sp modelId="{A28F9BAD-9A10-4D9B-AEB9-DCB0ECBC9542}">
      <dsp:nvSpPr>
        <dsp:cNvPr id="0" name=""/>
        <dsp:cNvSpPr/>
      </dsp:nvSpPr>
      <dsp:spPr>
        <a:xfrm>
          <a:off x="2318003" y="2751005"/>
          <a:ext cx="3477006" cy="8334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XOLAIR</a:t>
          </a:r>
        </a:p>
      </dsp:txBody>
      <dsp:txXfrm>
        <a:off x="2318003" y="2855185"/>
        <a:ext cx="3164467" cy="625077"/>
      </dsp:txXfrm>
    </dsp:sp>
    <dsp:sp modelId="{785B2AFC-A526-40DE-ADB6-AD3E74EA6A17}">
      <dsp:nvSpPr>
        <dsp:cNvPr id="0" name=""/>
        <dsp:cNvSpPr/>
      </dsp:nvSpPr>
      <dsp:spPr>
        <a:xfrm>
          <a:off x="0" y="2751005"/>
          <a:ext cx="2318004" cy="8334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NUCALA/FASENRA/CINQAREO</a:t>
          </a:r>
        </a:p>
      </dsp:txBody>
      <dsp:txXfrm>
        <a:off x="40685" y="2791690"/>
        <a:ext cx="2236634" cy="752067"/>
      </dsp:txXfrm>
    </dsp:sp>
    <dsp:sp modelId="{A409207C-9466-4CBD-8BFA-646E5B639A45}">
      <dsp:nvSpPr>
        <dsp:cNvPr id="0" name=""/>
        <dsp:cNvSpPr/>
      </dsp:nvSpPr>
      <dsp:spPr>
        <a:xfrm>
          <a:off x="2318003" y="3667786"/>
          <a:ext cx="3477006" cy="8334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DUPIXENT</a:t>
          </a:r>
        </a:p>
      </dsp:txBody>
      <dsp:txXfrm>
        <a:off x="2318003" y="3771966"/>
        <a:ext cx="3164467" cy="625077"/>
      </dsp:txXfrm>
    </dsp:sp>
    <dsp:sp modelId="{EC48AD1D-A62D-4ACC-BEAA-857D8517D864}">
      <dsp:nvSpPr>
        <dsp:cNvPr id="0" name=""/>
        <dsp:cNvSpPr/>
      </dsp:nvSpPr>
      <dsp:spPr>
        <a:xfrm>
          <a:off x="0" y="3667786"/>
          <a:ext cx="2318004" cy="8334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NUCALA/FASENRA/CINQAREO</a:t>
          </a:r>
        </a:p>
      </dsp:txBody>
      <dsp:txXfrm>
        <a:off x="40685" y="3708471"/>
        <a:ext cx="2236634" cy="752067"/>
      </dsp:txXfrm>
    </dsp:sp>
    <dsp:sp modelId="{662BC0B5-2A82-4123-B9FF-94286FE4BB23}">
      <dsp:nvSpPr>
        <dsp:cNvPr id="0" name=""/>
        <dsp:cNvSpPr/>
      </dsp:nvSpPr>
      <dsp:spPr>
        <a:xfrm>
          <a:off x="2318003" y="4584567"/>
          <a:ext cx="3477006" cy="8334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NUCALA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FASENRA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DUPIXENT</a:t>
          </a:r>
        </a:p>
      </dsp:txBody>
      <dsp:txXfrm>
        <a:off x="2318003" y="4688747"/>
        <a:ext cx="3164467" cy="625077"/>
      </dsp:txXfrm>
    </dsp:sp>
    <dsp:sp modelId="{49B04296-5A0A-498B-B0AA-50B8FEF42106}">
      <dsp:nvSpPr>
        <dsp:cNvPr id="0" name=""/>
        <dsp:cNvSpPr/>
      </dsp:nvSpPr>
      <dsp:spPr>
        <a:xfrm>
          <a:off x="0" y="4584567"/>
          <a:ext cx="2318004" cy="833437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VÝMĚNY VE SKUPINĚ</a:t>
          </a:r>
        </a:p>
      </dsp:txBody>
      <dsp:txXfrm>
        <a:off x="40685" y="4625252"/>
        <a:ext cx="2236634" cy="752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C08A6B-33B6-F3AC-DD4C-A87C19C05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BECADBB-681B-6825-5ADF-7C2AD3D57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CC4057-DF7C-7FF5-A960-B5A7AC6E0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41BD-A637-7048-A92B-ABA3B26D4D5A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51A1A7-2E9A-A126-BDC1-9C4B27CA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C867EF-5DDC-5B3D-EF05-D36793DE8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C16B-E13C-D948-A2C1-BF206D0D9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6379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53BB3B-4DC8-40AA-F600-A6D050557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4D55201-D00D-7982-DEC4-D226B9456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8E3034-5CE0-CC79-6C47-E397F34D0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41BD-A637-7048-A92B-ABA3B26D4D5A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8C3DFC-4E3E-50CB-D9A4-A8D42189A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367B60-25AD-9479-3CEF-7AF39A8C7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C16B-E13C-D948-A2C1-BF206D0D9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16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EB0F407-0A09-E1C1-96F4-2A42601C4D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9F70C43-5781-AAFD-75DD-CE6D190B2D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5390F0-ED86-92CF-C862-9A6226F6B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41BD-A637-7048-A92B-ABA3B26D4D5A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D0610F-F0E2-C679-2934-066B808D9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A8C8B6-8530-5956-43BC-40F41A947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C16B-E13C-D948-A2C1-BF206D0D9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539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685A53-F1BB-4D7E-66D4-DC91452D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0A8435-7FF6-AAA3-82C0-AD2CFF390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BDA3E6-6921-0579-7917-2D47A50BE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41BD-A637-7048-A92B-ABA3B26D4D5A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8CCF66-7238-6092-1913-824D5BA29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2DFFFD-F86C-5C9C-7BEC-F2498CB10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C16B-E13C-D948-A2C1-BF206D0D9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9037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D27299-9CB3-F456-96E2-C6C6DA644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7C763DD-973A-4F6A-2ADF-84CEDFDE7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CF03C8-E5AA-E234-C256-8C4271E9B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41BD-A637-7048-A92B-ABA3B26D4D5A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238697-9383-2CE7-40DA-181031F71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C33AAF-3217-E3D3-E4B2-72E8D7D99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C16B-E13C-D948-A2C1-BF206D0D9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0707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9CE72B-D03A-56E0-0DEA-03265D908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157015-37A0-8C0B-6BD5-BA86B09C2D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C213A15-A39E-B53A-A2BD-7BBAB6D71E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8FFD9C1-877B-B61E-0E0F-D20A641F5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41BD-A637-7048-A92B-ABA3B26D4D5A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B158C3E-FC31-C51A-61BC-DB4B23008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CEBB07A-C753-52A5-0C63-E1B89B1E8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C16B-E13C-D948-A2C1-BF206D0D9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5667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4065F0-C77D-9E2C-5F7D-1C1372EF1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52BD8A3-3BE9-4B00-5E6F-BA5524306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84D7F00-18BF-6C4C-D67E-57EA586DA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4ACACBC-4CFE-93E6-298B-8394F05ECF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A5B7A5C-3913-EDFC-FA73-F45E592A82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4B01F57-6444-B86E-20A1-9608820EA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41BD-A637-7048-A92B-ABA3B26D4D5A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B290A5F-C80D-8E30-15CA-68EF15B77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FD7757E-809B-7C5E-CF97-C7765A4CB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C16B-E13C-D948-A2C1-BF206D0D9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213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5B92F5-8855-1D3A-F80D-5759D4657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FF4E34E-561C-0B2D-2612-FBA839A80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41BD-A637-7048-A92B-ABA3B26D4D5A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AF0E057-08C2-9021-DEF9-151DCC72D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146C55B-A9EA-267E-A07F-9A9ED0212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C16B-E13C-D948-A2C1-BF206D0D9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2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2DCFF0D-FC86-7298-A0A6-3378F9191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41BD-A637-7048-A92B-ABA3B26D4D5A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BD1BB9E-C8AC-4EB6-D27F-66CA5ADE5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A735B28-10CF-5EB4-7EE4-03A86C0F1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C16B-E13C-D948-A2C1-BF206D0D9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7165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9FBB6C-8DE9-BA69-DA3B-D2691085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36C544-AD45-EE42-A14C-3C2334D7C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B9D3014-99F8-AD8C-F528-8E41E7D92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4F16C5E-1ADC-43DB-E3D0-CE30B02EC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41BD-A637-7048-A92B-ABA3B26D4D5A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894A8B5-3665-017C-085E-471829E45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87885F0-7ADE-9E22-EF0D-EE294FB0F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C16B-E13C-D948-A2C1-BF206D0D9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173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73939E-E368-6C6E-D2B7-BC88C4AFC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E630D5A-2B8A-8C2D-2F0A-385B3ECE76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1AEA6F6-E0CB-7F40-2F63-7F6E1A98A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3D06A67-237C-CCA7-FB74-C9B398F75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41BD-A637-7048-A92B-ABA3B26D4D5A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DF5C393-3901-FC85-94C0-04BC52C04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FC9118A-6C37-E360-A2CC-30F293352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C16B-E13C-D948-A2C1-BF206D0D9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434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222861E-4138-0D8E-58E6-E734F6C5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7DD1FD9-676A-E991-1798-D87656787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1D98792-DD5A-DD71-441F-EE045EB90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741BD-A637-7048-A92B-ABA3B26D4D5A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674736-E8FF-7A58-0AB4-0E2367E06C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60472B-E77E-0A1F-2A17-BE53124A5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DC16B-E13C-D948-A2C1-BF206D0D9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22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ilmovamista.cz/film/nalezenamista?id=118-Kulovy-blesk&amp;od=16&amp;pocet=8&amp;raditPodle=9&amp;smerRazeni=0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17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549308-2DF6-6861-0D28-96CF0B4225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Setkání lékařů center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2CED0F0-0B5E-4D81-F6E4-DDAA8BEF5C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6745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F3E5ECF-95DC-EFAE-D367-670CD50E084D}"/>
              </a:ext>
            </a:extLst>
          </p:cNvPr>
          <p:cNvSpPr txBox="1"/>
          <p:nvPr/>
        </p:nvSpPr>
        <p:spPr>
          <a:xfrm>
            <a:off x="518160" y="472440"/>
            <a:ext cx="2519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Další setkání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6392113-D72D-75E8-4F43-AA1FD733828B}"/>
              </a:ext>
            </a:extLst>
          </p:cNvPr>
          <p:cNvSpPr txBox="1"/>
          <p:nvPr/>
        </p:nvSpPr>
        <p:spPr>
          <a:xfrm>
            <a:off x="838200" y="1691640"/>
            <a:ext cx="2590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KC City Praha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 Emauzech 2.6.2023</a:t>
            </a:r>
          </a:p>
        </p:txBody>
      </p:sp>
    </p:spTree>
    <p:extLst>
      <p:ext uri="{BB962C8B-B14F-4D97-AF65-F5344CB8AC3E}">
        <p14:creationId xmlns:p14="http://schemas.microsoft.com/office/powerpoint/2010/main" val="2558233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1BB635-A9BF-0638-74A6-A6FA171AF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cs-CZ" sz="6000">
                <a:solidFill>
                  <a:schemeClr val="accent5"/>
                </a:solidFill>
              </a:rPr>
              <a:t>Témata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8364290-8423-12AA-B999-E61C4A9810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556853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0838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25C0708-842B-7163-6EBC-0321ED2CA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093" y="0"/>
            <a:ext cx="6269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16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623CF7-0BA2-C346-B46E-2F861B277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cs-CZ" sz="5400"/>
              <a:t>Další osud registru 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47127E-D84F-5C4F-A2B1-5B42C3153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cs-CZ" sz="1900" dirty="0"/>
              <a:t>GAN nebo SHARP </a:t>
            </a:r>
            <a:r>
              <a:rPr lang="cs-CZ" sz="1900" dirty="0" err="1"/>
              <a:t>Central</a:t>
            </a:r>
            <a:r>
              <a:rPr lang="cs-CZ" sz="1900" dirty="0"/>
              <a:t> ?</a:t>
            </a:r>
          </a:p>
          <a:p>
            <a:pPr lvl="1"/>
            <a:r>
              <a:rPr lang="cs-CZ" sz="1900" dirty="0"/>
              <a:t>GAN vědecký</a:t>
            </a:r>
          </a:p>
          <a:p>
            <a:pPr lvl="1"/>
            <a:r>
              <a:rPr lang="cs-CZ" sz="1900" dirty="0"/>
              <a:t>SHARP praktický</a:t>
            </a:r>
          </a:p>
          <a:p>
            <a:pPr lvl="1"/>
            <a:r>
              <a:rPr lang="cs-CZ" sz="1900" dirty="0"/>
              <a:t>Role IBA spin </a:t>
            </a:r>
            <a:r>
              <a:rPr lang="cs-CZ" sz="1900" dirty="0" err="1"/>
              <a:t>off</a:t>
            </a:r>
            <a:endParaRPr lang="cs-CZ" sz="1900" dirty="0"/>
          </a:p>
          <a:p>
            <a:pPr marL="0" indent="0">
              <a:buNone/>
            </a:pPr>
            <a:endParaRPr lang="cs-CZ" sz="19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59DED50-C938-33C4-1890-4B96F59F6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996" y="147644"/>
            <a:ext cx="6903720" cy="3641712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80D3C6CF-E1D2-68A9-6749-E16927A3D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971173"/>
            <a:ext cx="4864768" cy="273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12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AB58966-8A01-1E5C-B888-29EE712C11CD}"/>
              </a:ext>
            </a:extLst>
          </p:cNvPr>
          <p:cNvGrpSpPr/>
          <p:nvPr/>
        </p:nvGrpSpPr>
        <p:grpSpPr>
          <a:xfrm>
            <a:off x="739539" y="577265"/>
            <a:ext cx="5957823" cy="2427679"/>
            <a:chOff x="2690711" y="822974"/>
            <a:chExt cx="4129817" cy="2093942"/>
          </a:xfrm>
        </p:grpSpPr>
        <p:sp>
          <p:nvSpPr>
            <p:cNvPr id="3" name="Google Shape;13;p16">
              <a:extLst>
                <a:ext uri="{FF2B5EF4-FFF2-40B4-BE49-F238E27FC236}">
                  <a16:creationId xmlns:a16="http://schemas.microsoft.com/office/drawing/2014/main" id="{DF6E080D-F185-DD8F-FCEC-F8FB1AC9F1E4}"/>
                </a:ext>
              </a:extLst>
            </p:cNvPr>
            <p:cNvSpPr txBox="1"/>
            <p:nvPr/>
          </p:nvSpPr>
          <p:spPr>
            <a:xfrm>
              <a:off x="3334308" y="2377950"/>
              <a:ext cx="2475383" cy="19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None/>
              </a:pPr>
              <a:r>
                <a:rPr lang="en-GB" sz="1200" dirty="0">
                  <a:solidFill>
                    <a:srgbClr val="1C315A"/>
                  </a:solidFill>
                  <a:latin typeface="Poppins" pitchFamily="2" charset="77"/>
                  <a:ea typeface="Helvetica Neue"/>
                  <a:cs typeface="Poppins" pitchFamily="2" charset="77"/>
                  <a:sym typeface="Helvetica Neue"/>
                </a:rPr>
                <a:t>DIGITAL HEALTHCARE PLATFORM</a:t>
              </a:r>
            </a:p>
          </p:txBody>
        </p:sp>
        <p:pic>
          <p:nvPicPr>
            <p:cNvPr id="4" name="Google Shape;16;p16">
              <a:extLst>
                <a:ext uri="{FF2B5EF4-FFF2-40B4-BE49-F238E27FC236}">
                  <a16:creationId xmlns:a16="http://schemas.microsoft.com/office/drawing/2014/main" id="{77BF7E58-46F6-5C3B-AA50-47157CCB9124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966902" y="822974"/>
              <a:ext cx="1210278" cy="13067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Google Shape;13;p16">
              <a:extLst>
                <a:ext uri="{FF2B5EF4-FFF2-40B4-BE49-F238E27FC236}">
                  <a16:creationId xmlns:a16="http://schemas.microsoft.com/office/drawing/2014/main" id="{2572AEE6-7C6B-E962-5C5C-2C6A6E7DC186}"/>
                </a:ext>
              </a:extLst>
            </p:cNvPr>
            <p:cNvSpPr txBox="1"/>
            <p:nvPr/>
          </p:nvSpPr>
          <p:spPr>
            <a:xfrm>
              <a:off x="2690711" y="2723116"/>
              <a:ext cx="4129817" cy="19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None/>
              </a:pPr>
              <a:r>
                <a:rPr lang="cs-CZ" sz="2800" b="1" dirty="0">
                  <a:solidFill>
                    <a:srgbClr val="1C315A"/>
                  </a:solidFill>
                  <a:latin typeface="Poppins" pitchFamily="2" charset="77"/>
                  <a:ea typeface="Helvetica Neue"/>
                  <a:cs typeface="Poppins" pitchFamily="2" charset="77"/>
                  <a:sym typeface="Helvetica Neue"/>
                </a:rPr>
                <a:t>Digitální komunikace při koordinaci léčby těžkého astmatu </a:t>
              </a:r>
            </a:p>
          </p:txBody>
        </p:sp>
      </p:grpSp>
      <p:sp>
        <p:nvSpPr>
          <p:cNvPr id="6" name="Zástupný text 4">
            <a:extLst>
              <a:ext uri="{FF2B5EF4-FFF2-40B4-BE49-F238E27FC236}">
                <a16:creationId xmlns:a16="http://schemas.microsoft.com/office/drawing/2014/main" id="{B8CB547A-D7F6-910F-4833-ADD111B91A19}"/>
              </a:ext>
            </a:extLst>
          </p:cNvPr>
          <p:cNvSpPr txBox="1">
            <a:spLocks/>
          </p:cNvSpPr>
          <p:nvPr/>
        </p:nvSpPr>
        <p:spPr>
          <a:xfrm>
            <a:off x="7066520" y="587241"/>
            <a:ext cx="4833036" cy="3263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FN HK</a:t>
            </a:r>
          </a:p>
          <a:p>
            <a:pPr lvl="1"/>
            <a:r>
              <a:rPr lang="cs-CZ"/>
              <a:t>Dr. Sedlák, Dr. Krčmová</a:t>
            </a:r>
          </a:p>
          <a:p>
            <a:r>
              <a:rPr lang="cs-CZ"/>
              <a:t>FN Brno</a:t>
            </a:r>
          </a:p>
          <a:p>
            <a:pPr lvl="1"/>
            <a:r>
              <a:rPr lang="cs-CZ"/>
              <a:t>Dr. Jakubíčková</a:t>
            </a:r>
          </a:p>
          <a:p>
            <a:r>
              <a:rPr lang="cs-CZ"/>
              <a:t>FN Bulovka</a:t>
            </a:r>
          </a:p>
          <a:p>
            <a:pPr lvl="1"/>
            <a:r>
              <a:rPr lang="cs-CZ"/>
              <a:t>Dr. Opravilová, Doc. Pauk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5A1E2C0-032D-1376-D108-7979F5A9C3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0" t="35555" r="27500" b="29815"/>
          <a:stretch/>
        </p:blipFill>
        <p:spPr>
          <a:xfrm>
            <a:off x="5239092" y="3850641"/>
            <a:ext cx="6359620" cy="2608002"/>
          </a:xfrm>
          <a:prstGeom prst="rect">
            <a:avLst/>
          </a:prstGeom>
        </p:spPr>
      </p:pic>
      <p:sp>
        <p:nvSpPr>
          <p:cNvPr id="8" name="Pravidelný pětiúhelník 6">
            <a:extLst>
              <a:ext uri="{FF2B5EF4-FFF2-40B4-BE49-F238E27FC236}">
                <a16:creationId xmlns:a16="http://schemas.microsoft.com/office/drawing/2014/main" id="{61E9D318-E0DB-0AC6-151C-48B69DB890B4}"/>
              </a:ext>
            </a:extLst>
          </p:cNvPr>
          <p:cNvSpPr/>
          <p:nvPr/>
        </p:nvSpPr>
        <p:spPr>
          <a:xfrm>
            <a:off x="452880" y="4976909"/>
            <a:ext cx="2127738" cy="1303826"/>
          </a:xfrm>
          <a:prstGeom prst="pentag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MEDEVIO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55765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604397-A397-74A5-FB5A-5A3DF6E7A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209086"/>
            <a:ext cx="3876848" cy="4064925"/>
          </a:xfrm>
        </p:spPr>
        <p:txBody>
          <a:bodyPr anchor="ctr">
            <a:normAutofit/>
          </a:bodyPr>
          <a:lstStyle/>
          <a:p>
            <a:r>
              <a:rPr lang="cs-CZ" sz="5000"/>
              <a:t>Cíl projektu</a:t>
            </a: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34DBBFA5-79C0-BBF3-500A-E498BE74814D}"/>
              </a:ext>
            </a:extLst>
          </p:cNvPr>
          <p:cNvSpPr txBox="1">
            <a:spLocks/>
          </p:cNvSpPr>
          <p:nvPr/>
        </p:nvSpPr>
        <p:spPr>
          <a:xfrm>
            <a:off x="628650" y="1183589"/>
            <a:ext cx="7886700" cy="326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5000"/>
              </a:lnSpc>
              <a:spcBef>
                <a:spcPts val="1200"/>
              </a:spcBef>
              <a:buFont typeface="Arial" panose="020B0604020202020204" pitchFamily="34" charset="0"/>
              <a:buChar char="●"/>
            </a:pPr>
            <a:endParaRPr lang="cs-CZ"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A0F62DB5-22E9-089B-F02B-73E9DEBC53B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14416" y="457200"/>
          <a:ext cx="6117336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1406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E17313C-64F9-704F-1B26-75B8DB7811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29" r="11316"/>
          <a:stretch/>
        </p:blipFill>
        <p:spPr>
          <a:xfrm rot="16200000">
            <a:off x="129121" y="141169"/>
            <a:ext cx="5867405" cy="650263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7E4959A-8FE6-C094-CB46-1DE9CE2341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52" t="6519" r="62390"/>
          <a:stretch/>
        </p:blipFill>
        <p:spPr>
          <a:xfrm rot="16200000">
            <a:off x="7626128" y="78093"/>
            <a:ext cx="3384884" cy="670181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D9BB4C6-7B99-FC50-E46F-E3C5F7705BE2}"/>
              </a:ext>
            </a:extLst>
          </p:cNvPr>
          <p:cNvSpPr txBox="1"/>
          <p:nvPr/>
        </p:nvSpPr>
        <p:spPr>
          <a:xfrm>
            <a:off x="8822761" y="886896"/>
            <a:ext cx="99161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checklist</a:t>
            </a:r>
          </a:p>
        </p:txBody>
      </p:sp>
    </p:spTree>
    <p:extLst>
      <p:ext uri="{BB962C8B-B14F-4D97-AF65-F5344CB8AC3E}">
        <p14:creationId xmlns:p14="http://schemas.microsoft.com/office/powerpoint/2010/main" val="3983073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A8C011-0B72-25C2-70EC-7DB053DA2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0" y="775208"/>
            <a:ext cx="10515600" cy="1325563"/>
          </a:xfrm>
        </p:spPr>
        <p:txBody>
          <a:bodyPr/>
          <a:lstStyle/>
          <a:p>
            <a:r>
              <a:rPr lang="cs-CZ" dirty="0"/>
              <a:t>SWITCH 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2ADB15E-B960-CBE4-F63A-92551EBB8A71}"/>
              </a:ext>
            </a:extLst>
          </p:cNvPr>
          <p:cNvGraphicFramePr/>
          <p:nvPr/>
        </p:nvGraphicFramePr>
        <p:xfrm>
          <a:off x="457200" y="574092"/>
          <a:ext cx="579501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bdélník 7">
            <a:extLst>
              <a:ext uri="{FF2B5EF4-FFF2-40B4-BE49-F238E27FC236}">
                <a16:creationId xmlns:a16="http://schemas.microsoft.com/office/drawing/2014/main" id="{41E5699E-BDFB-5F4D-DD09-6906CD1B052E}"/>
              </a:ext>
            </a:extLst>
          </p:cNvPr>
          <p:cNvSpPr/>
          <p:nvPr/>
        </p:nvSpPr>
        <p:spPr>
          <a:xfrm>
            <a:off x="6452709" y="57409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44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9840FA0C-F776-E8E1-70D4-E9D0DC683383}"/>
              </a:ext>
            </a:extLst>
          </p:cNvPr>
          <p:cNvSpPr/>
          <p:nvPr/>
        </p:nvSpPr>
        <p:spPr>
          <a:xfrm>
            <a:off x="6628237" y="143799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A0C4F05A-828B-CAF8-F84E-CA8588F7394A}"/>
              </a:ext>
            </a:extLst>
          </p:cNvPr>
          <p:cNvSpPr/>
          <p:nvPr/>
        </p:nvSpPr>
        <p:spPr>
          <a:xfrm>
            <a:off x="6625588" y="236009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9</a:t>
            </a:r>
            <a:endParaRPr lang="cs-CZ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F296267-1BE0-8163-9358-12013A5429A6}"/>
              </a:ext>
            </a:extLst>
          </p:cNvPr>
          <p:cNvSpPr txBox="1"/>
          <p:nvPr/>
        </p:nvSpPr>
        <p:spPr>
          <a:xfrm>
            <a:off x="139967" y="6455234"/>
            <a:ext cx="19846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DUPIXENT na XOLAIR = 0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00AA26A6-C635-496E-E320-1A8ADFB0C3E9}"/>
              </a:ext>
            </a:extLst>
          </p:cNvPr>
          <p:cNvSpPr/>
          <p:nvPr/>
        </p:nvSpPr>
        <p:spPr>
          <a:xfrm>
            <a:off x="6452709" y="5069429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38</a:t>
            </a:r>
            <a:endParaRPr lang="cs-CZ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34C23580-0096-47C3-4135-0215B98B5F90}"/>
              </a:ext>
            </a:extLst>
          </p:cNvPr>
          <p:cNvSpPr/>
          <p:nvPr/>
        </p:nvSpPr>
        <p:spPr>
          <a:xfrm>
            <a:off x="6622939" y="32834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  <a:endParaRPr lang="cs-CZ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ECC3EE1B-0480-0DD5-A8A8-FE6E32534EE1}"/>
              </a:ext>
            </a:extLst>
          </p:cNvPr>
          <p:cNvSpPr/>
          <p:nvPr/>
        </p:nvSpPr>
        <p:spPr>
          <a:xfrm>
            <a:off x="6444762" y="419904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10</a:t>
            </a:r>
            <a:endParaRPr lang="cs-CZ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5" name="Obrázek 24" descr="Obsah obrázku text, osoba, dav&#10;&#10;Popis byl vytvořen automaticky">
            <a:extLst>
              <a:ext uri="{FF2B5EF4-FFF2-40B4-BE49-F238E27FC236}">
                <a16:creationId xmlns:a16="http://schemas.microsoft.com/office/drawing/2014/main" id="{CB0FF849-6180-1ED5-11B4-D2674C9A57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005443" y="1723780"/>
            <a:ext cx="3374058" cy="381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73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B7DD8F-553F-A8AC-503A-92ABF6E3A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758" y="71778"/>
            <a:ext cx="10515600" cy="1325563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Vícečetné výměny léků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F47D3C-5F4D-EB29-4347-8268C7FC3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56495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1x změna </a:t>
            </a:r>
            <a:r>
              <a:rPr lang="cs-CZ" dirty="0">
                <a:solidFill>
                  <a:srgbClr val="C00000"/>
                </a:solidFill>
              </a:rPr>
              <a:t>OMA</a:t>
            </a:r>
            <a:r>
              <a:rPr lang="cs-CZ" dirty="0"/>
              <a:t>-MEPO-RESLI-BENRA z důvodu nedostatečné účinnosti</a:t>
            </a:r>
          </a:p>
          <a:p>
            <a:r>
              <a:rPr lang="cs-CZ" dirty="0"/>
              <a:t>1x změna </a:t>
            </a:r>
            <a:r>
              <a:rPr lang="cs-CZ" dirty="0">
                <a:solidFill>
                  <a:srgbClr val="C00000"/>
                </a:solidFill>
              </a:rPr>
              <a:t>OMA</a:t>
            </a:r>
            <a:r>
              <a:rPr lang="cs-CZ" dirty="0"/>
              <a:t>-MEPO-BENRA z důvodu nedostatečné účinnosti</a:t>
            </a:r>
          </a:p>
          <a:p>
            <a:r>
              <a:rPr lang="cs-CZ" dirty="0"/>
              <a:t>1x změna </a:t>
            </a:r>
            <a:r>
              <a:rPr lang="cs-CZ" dirty="0">
                <a:solidFill>
                  <a:srgbClr val="C00000"/>
                </a:solidFill>
              </a:rPr>
              <a:t>OMA</a:t>
            </a:r>
            <a:r>
              <a:rPr lang="cs-CZ" dirty="0"/>
              <a:t>-BENRA-MEPO-</a:t>
            </a:r>
            <a:r>
              <a:rPr lang="cs-CZ" dirty="0">
                <a:solidFill>
                  <a:srgbClr val="C00000"/>
                </a:solidFill>
              </a:rPr>
              <a:t>DUPIXENT</a:t>
            </a:r>
            <a:r>
              <a:rPr lang="cs-CZ" dirty="0"/>
              <a:t> (nedostatečná klinická účinnost a hypersenzitivní reakce)</a:t>
            </a:r>
          </a:p>
          <a:p>
            <a:endParaRPr lang="cs-CZ" dirty="0"/>
          </a:p>
          <a:p>
            <a:r>
              <a:rPr lang="cs-CZ" dirty="0"/>
              <a:t>1x změna MEPO-BENRA (nedostatečná účinnost), pak </a:t>
            </a:r>
            <a:r>
              <a:rPr lang="cs-CZ" dirty="0">
                <a:solidFill>
                  <a:srgbClr val="C00000"/>
                </a:solidFill>
              </a:rPr>
              <a:t>DUPIXENT</a:t>
            </a:r>
            <a:r>
              <a:rPr lang="cs-CZ" dirty="0"/>
              <a:t> (ve snaze ovlivnit komorbiditu - nosní polypy)</a:t>
            </a:r>
          </a:p>
          <a:p>
            <a:endParaRPr lang="cs-CZ" dirty="0"/>
          </a:p>
          <a:p>
            <a:r>
              <a:rPr lang="cs-CZ" dirty="0"/>
              <a:t>2x změna BENRA-RESLI-MEPO (nedostatečná klinická účinnost)</a:t>
            </a:r>
          </a:p>
          <a:p>
            <a:r>
              <a:rPr lang="cs-CZ" dirty="0"/>
              <a:t>1x změna MEPO-BENRA-MEPO (BENRA horší efekt než původní MEPO)</a:t>
            </a:r>
          </a:p>
          <a:p>
            <a:r>
              <a:rPr lang="cs-CZ" dirty="0"/>
              <a:t>1x změna – neuvedeny podrobnosti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6B9E9D7-92A7-2560-E812-7ABC4379AAC0}"/>
              </a:ext>
            </a:extLst>
          </p:cNvPr>
          <p:cNvSpPr txBox="1"/>
          <p:nvPr/>
        </p:nvSpPr>
        <p:spPr>
          <a:xfrm>
            <a:off x="838200" y="1321356"/>
            <a:ext cx="533801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dirty="0"/>
              <a:t>antialergický na </a:t>
            </a:r>
            <a:r>
              <a:rPr lang="cs-CZ" dirty="0" err="1"/>
              <a:t>antieozinofilní</a:t>
            </a:r>
            <a:r>
              <a:rPr lang="cs-CZ" dirty="0"/>
              <a:t>/jiný antialergický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947A01B-8F03-032A-EAD8-32ACFBB6F71E}"/>
              </a:ext>
            </a:extLst>
          </p:cNvPr>
          <p:cNvSpPr txBox="1"/>
          <p:nvPr/>
        </p:nvSpPr>
        <p:spPr>
          <a:xfrm>
            <a:off x="838200" y="3284621"/>
            <a:ext cx="309211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dirty="0" err="1"/>
              <a:t>antieozinofilní</a:t>
            </a:r>
            <a:r>
              <a:rPr lang="cs-CZ" dirty="0"/>
              <a:t> na antialergický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C46C273-EB40-35EB-05EC-4020EF260B64}"/>
              </a:ext>
            </a:extLst>
          </p:cNvPr>
          <p:cNvSpPr txBox="1"/>
          <p:nvPr/>
        </p:nvSpPr>
        <p:spPr>
          <a:xfrm>
            <a:off x="838198" y="4360403"/>
            <a:ext cx="385411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dirty="0" err="1"/>
              <a:t>antieozinofilní</a:t>
            </a:r>
            <a:r>
              <a:rPr lang="cs-CZ" dirty="0"/>
              <a:t> na jiný </a:t>
            </a:r>
            <a:r>
              <a:rPr lang="cs-CZ" dirty="0" err="1"/>
              <a:t>antieozinofilní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349870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257</Words>
  <Application>Microsoft Office PowerPoint</Application>
  <PresentationFormat>Širokoúhlá obrazovka</PresentationFormat>
  <Paragraphs>72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Poppins</vt:lpstr>
      <vt:lpstr>Motiv Office</vt:lpstr>
      <vt:lpstr>Setkání lékařů center</vt:lpstr>
      <vt:lpstr>Témata</vt:lpstr>
      <vt:lpstr>Prezentace aplikace PowerPoint</vt:lpstr>
      <vt:lpstr>Další osud registru ?</vt:lpstr>
      <vt:lpstr>Prezentace aplikace PowerPoint</vt:lpstr>
      <vt:lpstr>Cíl projektu</vt:lpstr>
      <vt:lpstr>Prezentace aplikace PowerPoint</vt:lpstr>
      <vt:lpstr>SWITCH  </vt:lpstr>
      <vt:lpstr>Vícečetné výměny léků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Setkání lékařů center</dc:title>
  <dc:creator>Sedlák, Vratislav</dc:creator>
  <cp:lastModifiedBy>rada.sedlak@gmail.com</cp:lastModifiedBy>
  <cp:revision>1</cp:revision>
  <dcterms:created xsi:type="dcterms:W3CDTF">2022-06-03T07:40:44Z</dcterms:created>
  <dcterms:modified xsi:type="dcterms:W3CDTF">2024-06-12T14:27:09Z</dcterms:modified>
</cp:coreProperties>
</file>