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EC89A-A106-4098-AE7A-EBF07D042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8CBCB0-D2FB-499B-85AE-A1FE4A0B3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ABA472-D5B6-4FCC-B473-6EB3E3ED4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2DF62D-C42A-44C4-9BAC-21B27EF2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FB6F5-5CE3-4F9D-BFB4-2F383741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4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CD03D-17B9-4B27-B2D0-5721EDEDD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9C39DE-2A01-4D5C-846D-6FDEE6924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223CD5-C840-4D84-9C62-304547C4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411901-48C2-4D09-A4CC-5B5250A2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8EF5B8-64BA-4C91-B3DA-A626003D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93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0E049EC-BE1B-4535-8266-E053179A3F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E2C4B2-F673-4E4D-BDB2-FBC447436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44F58E-B565-4651-BA7C-7D903EEF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B97A72-C197-49E2-9A0E-532C9871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F03D93-80C5-47F5-A68E-0EC288BEB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4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5BECA-A355-4322-B21C-E4ADAAF23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6FFAE-631A-4594-AF89-61A17110E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61B3B1-D91C-421A-B4A1-45DD1045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8580DA-87D9-40A0-BFBE-FA1116A15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7E6F77-CCCA-4386-88F4-7138A00D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63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008AF-9E22-48F4-8C61-1A7DBEDC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1C8DC6-4170-4733-9C9C-8DF91C25B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218CB4-049C-4D76-A2E3-27611542F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DCAFF3-1B0B-4513-A1EC-0A5CEB070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219885-5DBD-440B-AD88-166903CEF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83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8374C-D27E-4720-86CF-535AC141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289791-B232-4070-9565-16B1AF3D4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ABBD70-CF08-4AD7-B640-59E79048C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A4E3A0-F3A8-4E6B-8D4F-A0E3A8662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8848FB-A902-436C-871E-696E77018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51D344-471A-414B-BBD4-DB2346457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76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5ED9D-84E9-42B0-926F-3818448D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167496-BEBB-4749-A71C-1D084D4DC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8B52BA-8F06-431A-BC5C-55DFC2412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2331497-944B-4056-8BE7-BF6A16A89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32BBD5-D05B-46CD-88A1-D60C278374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ED9698-B155-4492-ACF0-6A1B112DB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9DFCD2-2F66-43FB-AEF7-6A497FE7B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3D3D29F-1F89-4EC0-85DF-9CEDD2F6F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14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7139D-1B8F-4ACD-A69F-99795A964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7155D2-7374-4B3C-9116-341FBF43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72D74C-17B0-4C91-B172-D1D30D8AC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7E16E14-DECB-419E-A54E-EA154272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30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31C25B6-7619-448A-8FDB-11469A11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7E450D-A506-4683-A0E8-72F8F0AF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FEEC99-992D-4B50-B7B6-845588D2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40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9FAAA-6C88-40DB-92BB-BD726677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2CA91-469C-4724-9FEA-766DA5A10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0597DD-F0B6-47CC-9C63-1AFEE6E78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C84C57-EEED-4F92-B895-C07D866A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21C883-C835-4C1D-A4E9-65A7E757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591F04-45F5-43F4-8E51-4D7E143DE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88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C751A-7845-44D2-A588-54D24C4AC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853C665-EEEC-44DC-9FB7-91DC29090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433C68-617B-4525-97EC-76FE9E33A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F4615F-A597-4626-B147-0C5B21B9B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8F124A-63DE-43DF-97F6-2BA4FF56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9B8784-8E0C-4BD5-A767-92C97D259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23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3F16D7E-B4C4-41D2-A04B-0AD4220F7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471303-D7B5-4161-BBDE-460F1D771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96CB38-55CD-4ECA-85CF-2B999869E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E57D1-5FF8-4946-8AEE-BB0382B680B6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2317A8-4097-47F4-B572-A32050605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473A58-B3E2-4072-A835-64AC6C751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00AB9-460D-4933-8C17-44605B001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82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ul5_o8rzeAhUBb1AKHaFCAycQjRx6BAgBEAU&amp;url=http://www.skydiveorange.com/2017/08/29/is-skydiving-scary-or-fun/is-skydiving-scary-or-fun-freefall/&amp;psig=AOvVaw2DdgHzZrFWTwqxu04ICObr&amp;ust=154149506454425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8F18A-9545-42F1-B77C-9C49960C8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2368"/>
            <a:ext cx="9144000" cy="1582689"/>
          </a:xfrm>
        </p:spPr>
        <p:txBody>
          <a:bodyPr>
            <a:normAutofit fontScale="90000"/>
          </a:bodyPr>
          <a:lstStyle/>
          <a:p>
            <a:r>
              <a:rPr lang="cs-CZ" dirty="0"/>
              <a:t>Pacienti a lékaři </a:t>
            </a:r>
            <a:br>
              <a:rPr lang="cs-CZ" dirty="0"/>
            </a:br>
            <a:r>
              <a:rPr lang="cs-CZ" dirty="0"/>
              <a:t>Společně proti těžkému astmatu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72B1CDF1-2C1E-47E1-85A6-256810478A90}"/>
              </a:ext>
            </a:extLst>
          </p:cNvPr>
          <p:cNvGrpSpPr/>
          <p:nvPr/>
        </p:nvGrpSpPr>
        <p:grpSpPr>
          <a:xfrm>
            <a:off x="3646928" y="2243869"/>
            <a:ext cx="4898143" cy="3906779"/>
            <a:chOff x="3426796" y="397991"/>
            <a:chExt cx="4898143" cy="3906779"/>
          </a:xfrm>
        </p:grpSpPr>
        <p:pic>
          <p:nvPicPr>
            <p:cNvPr id="7" name="Picture 7" descr="Výsledek obrázku pro scary free fall">
              <a:hlinkClick r:id="rId2"/>
              <a:extLst>
                <a:ext uri="{FF2B5EF4-FFF2-40B4-BE49-F238E27FC236}">
                  <a16:creationId xmlns:a16="http://schemas.microsoft.com/office/drawing/2014/main" id="{08539F56-F0FE-40AA-8B79-433EBB0995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26796" y="1039341"/>
              <a:ext cx="4898143" cy="3265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0">
              <a:extLst>
                <a:ext uri="{FF2B5EF4-FFF2-40B4-BE49-F238E27FC236}">
                  <a16:creationId xmlns:a16="http://schemas.microsoft.com/office/drawing/2014/main" id="{2561CF13-88A7-4E80-85FC-EA7BB82D0B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 l="79733" t="3780" r="11407" b="84880"/>
            <a:stretch>
              <a:fillRect/>
            </a:stretch>
          </p:blipFill>
          <p:spPr bwMode="auto">
            <a:xfrm>
              <a:off x="5411258" y="397991"/>
              <a:ext cx="7937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55784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Pacienti a lékaři  Společně proti těžkému astmatu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Pacienti a lékaři  Společně proti těžkému astmatu</dc:title>
  <dc:creator>Sedlák, Vratislav</dc:creator>
  <cp:lastModifiedBy>rada.sedlak@gmail.com</cp:lastModifiedBy>
  <cp:revision>1</cp:revision>
  <dcterms:created xsi:type="dcterms:W3CDTF">2019-06-06T19:33:59Z</dcterms:created>
  <dcterms:modified xsi:type="dcterms:W3CDTF">2024-06-12T09:13:47Z</dcterms:modified>
</cp:coreProperties>
</file>