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Ex1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Ex2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charts/chartEx3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4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5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6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7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8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9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0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1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2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3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4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5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6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17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18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19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0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1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2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3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4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ink/ink5.xml" ContentType="application/inkml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  <p:sldMasterId id="2147483799" r:id="rId2"/>
    <p:sldMasterId id="2147483648" r:id="rId3"/>
  </p:sldMasterIdLst>
  <p:notesMasterIdLst>
    <p:notesMasterId r:id="rId56"/>
  </p:notesMasterIdLst>
  <p:sldIdLst>
    <p:sldId id="318" r:id="rId4"/>
    <p:sldId id="319" r:id="rId5"/>
    <p:sldId id="256" r:id="rId6"/>
    <p:sldId id="266" r:id="rId7"/>
    <p:sldId id="268" r:id="rId8"/>
    <p:sldId id="320" r:id="rId9"/>
    <p:sldId id="887" r:id="rId10"/>
    <p:sldId id="339" r:id="rId11"/>
    <p:sldId id="340" r:id="rId12"/>
    <p:sldId id="341" r:id="rId13"/>
    <p:sldId id="342" r:id="rId14"/>
    <p:sldId id="349" r:id="rId15"/>
    <p:sldId id="350" r:id="rId16"/>
    <p:sldId id="346" r:id="rId17"/>
    <p:sldId id="347" r:id="rId18"/>
    <p:sldId id="348" r:id="rId19"/>
    <p:sldId id="343" r:id="rId20"/>
    <p:sldId id="344" r:id="rId21"/>
    <p:sldId id="345" r:id="rId22"/>
    <p:sldId id="352" r:id="rId23"/>
    <p:sldId id="353" r:id="rId24"/>
    <p:sldId id="351" r:id="rId25"/>
    <p:sldId id="355" r:id="rId26"/>
    <p:sldId id="356" r:id="rId27"/>
    <p:sldId id="357" r:id="rId28"/>
    <p:sldId id="358" r:id="rId29"/>
    <p:sldId id="359" r:id="rId30"/>
    <p:sldId id="354" r:id="rId31"/>
    <p:sldId id="259" r:id="rId32"/>
    <p:sldId id="263" r:id="rId33"/>
    <p:sldId id="264" r:id="rId34"/>
    <p:sldId id="265" r:id="rId35"/>
    <p:sldId id="360" r:id="rId36"/>
    <p:sldId id="267" r:id="rId37"/>
    <p:sldId id="361" r:id="rId38"/>
    <p:sldId id="362" r:id="rId39"/>
    <p:sldId id="363" r:id="rId40"/>
    <p:sldId id="364" r:id="rId41"/>
    <p:sldId id="269" r:id="rId42"/>
    <p:sldId id="312" r:id="rId43"/>
    <p:sldId id="288" r:id="rId44"/>
    <p:sldId id="273" r:id="rId45"/>
    <p:sldId id="277" r:id="rId46"/>
    <p:sldId id="338" r:id="rId47"/>
    <p:sldId id="365" r:id="rId48"/>
    <p:sldId id="366" r:id="rId49"/>
    <p:sldId id="367" r:id="rId50"/>
    <p:sldId id="884" r:id="rId51"/>
    <p:sldId id="885" r:id="rId52"/>
    <p:sldId id="886" r:id="rId53"/>
    <p:sldId id="317" r:id="rId54"/>
    <p:sldId id="314" r:id="rId5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10BB"/>
    <a:srgbClr val="3B6D96"/>
    <a:srgbClr val="C4DC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76B87F-FC3C-180E-EC22-30DBAE04A215}" v="49" dt="2022-06-03T06:16:49.747"/>
    <p1510:client id="{EC9133F2-F6B4-924F-8331-39D2E982FCEA}" v="75" dt="2022-06-02T23:04:40.7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4"/>
    <p:restoredTop sz="94798"/>
  </p:normalViewPr>
  <p:slideViewPr>
    <p:cSldViewPr snapToGrid="0" snapToObjects="1" showGuides="1">
      <p:cViewPr varScale="1">
        <p:scale>
          <a:sx n="89" d="100"/>
          <a:sy n="89" d="100"/>
        </p:scale>
        <p:origin x="230" y="72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microsoft.com/office/2015/10/relationships/revisionInfo" Target="revisionInfo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&#357;ka\Downloads\N&#225;rodn&#237;%20centrum%20pro%20t&#283;&#382;k&#233;%20astma%20v%20roce%202021-2022(1-2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&#357;ka\Downloads\N&#225;rodn&#237;%20centrum%20pro%20t&#283;&#382;k&#233;%20astma%20v%20roce%202021-2022(1-21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C:\Users\ta&#357;ka\Downloads\N&#225;rodn&#237;%20centrum%20pro%20t&#283;&#382;k&#233;%20astma%20v%20roce%202021-2022(1-21)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file:///C:\Users\ta&#357;ka\Downloads\N&#225;rodn&#237;%20centrum%20pro%20t&#283;&#382;k&#233;%20astma%20v%20roce%202021-2022(1-21)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C:\Users\ta&#357;ka\Downloads\N&#225;rodn&#237;%20centrum%20pro%20t&#283;&#382;k&#233;%20astma%20v%20roce%202021-2022(1-2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800" dirty="0"/>
              <a:t>Kvalifikovaný</a:t>
            </a:r>
            <a:r>
              <a:rPr lang="cs-CZ" sz="2800" baseline="0" dirty="0"/>
              <a:t> odhad*/počet pacientů s TRA v </a:t>
            </a:r>
            <a:r>
              <a:rPr lang="cs-CZ" sz="2800" baseline="0" dirty="0" err="1"/>
              <a:t>disp</a:t>
            </a:r>
            <a:r>
              <a:rPr lang="cs-CZ" sz="2800" baseline="0" dirty="0"/>
              <a:t>. péči center</a:t>
            </a:r>
            <a:r>
              <a:rPr lang="cs-CZ" sz="2800" dirty="0"/>
              <a:t> </a:t>
            </a:r>
          </a:p>
        </c:rich>
      </c:tx>
      <c:layout>
        <c:manualLayout>
          <c:xMode val="edge"/>
          <c:yMode val="edge"/>
          <c:x val="7.4534750183602352E-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Sheet1!$AB$2:$AB$22</c:f>
              <c:strCache>
                <c:ptCount val="21"/>
                <c:pt idx="0">
                  <c:v>BRNO-ALG</c:v>
                </c:pt>
                <c:pt idx="1">
                  <c:v>BRNO-PNE</c:v>
                </c:pt>
                <c:pt idx="2">
                  <c:v>ČB</c:v>
                </c:pt>
                <c:pt idx="3">
                  <c:v>HK-ALG</c:v>
                </c:pt>
                <c:pt idx="4">
                  <c:v>HK-PNE</c:v>
                </c:pt>
                <c:pt idx="5">
                  <c:v>NJ</c:v>
                </c:pt>
                <c:pt idx="6">
                  <c:v>OLO-PNE</c:v>
                </c:pt>
                <c:pt idx="7">
                  <c:v>OLO-ALG</c:v>
                </c:pt>
                <c:pt idx="8">
                  <c:v>OSTR-ALG</c:v>
                </c:pt>
                <c:pt idx="9">
                  <c:v>OSTR-PNE</c:v>
                </c:pt>
                <c:pt idx="10">
                  <c:v>PCE</c:v>
                </c:pt>
                <c:pt idx="11">
                  <c:v>PHA-FNB</c:v>
                </c:pt>
                <c:pt idx="12">
                  <c:v>PHA-FTN</c:v>
                </c:pt>
                <c:pt idx="13">
                  <c:v>PHA-M-ALG</c:v>
                </c:pt>
                <c:pt idx="14">
                  <c:v>PHA-M-PED</c:v>
                </c:pt>
                <c:pt idx="15">
                  <c:v>PHA-M-PNE</c:v>
                </c:pt>
                <c:pt idx="16">
                  <c:v>PHA-VFN</c:v>
                </c:pt>
                <c:pt idx="17">
                  <c:v>PLZ-ALG</c:v>
                </c:pt>
                <c:pt idx="18">
                  <c:v>PLZ-PNE</c:v>
                </c:pt>
                <c:pt idx="19">
                  <c:v>UL</c:v>
                </c:pt>
                <c:pt idx="20">
                  <c:v>ZLÍN</c:v>
                </c:pt>
              </c:strCache>
            </c:strRef>
          </c:cat>
          <c:val>
            <c:numRef>
              <c:f>Sheet1!$AC$2:$AC$22</c:f>
              <c:numCache>
                <c:formatCode>General</c:formatCode>
                <c:ptCount val="21"/>
                <c:pt idx="0">
                  <c:v>20</c:v>
                </c:pt>
                <c:pt idx="1">
                  <c:v>100</c:v>
                </c:pt>
                <c:pt idx="2">
                  <c:v>70</c:v>
                </c:pt>
                <c:pt idx="3">
                  <c:v>75</c:v>
                </c:pt>
                <c:pt idx="4">
                  <c:v>94</c:v>
                </c:pt>
                <c:pt idx="5">
                  <c:v>40</c:v>
                </c:pt>
                <c:pt idx="6">
                  <c:v>300</c:v>
                </c:pt>
                <c:pt idx="7">
                  <c:v>150</c:v>
                </c:pt>
                <c:pt idx="8">
                  <c:v>50</c:v>
                </c:pt>
                <c:pt idx="9">
                  <c:v>30</c:v>
                </c:pt>
                <c:pt idx="10">
                  <c:v>25</c:v>
                </c:pt>
                <c:pt idx="11">
                  <c:v>150</c:v>
                </c:pt>
                <c:pt idx="12">
                  <c:v>200</c:v>
                </c:pt>
                <c:pt idx="13">
                  <c:v>31</c:v>
                </c:pt>
                <c:pt idx="14">
                  <c:v>6</c:v>
                </c:pt>
                <c:pt idx="15">
                  <c:v>30</c:v>
                </c:pt>
                <c:pt idx="16">
                  <c:v>60</c:v>
                </c:pt>
                <c:pt idx="17">
                  <c:v>25</c:v>
                </c:pt>
                <c:pt idx="18">
                  <c:v>150</c:v>
                </c:pt>
                <c:pt idx="19">
                  <c:v>80</c:v>
                </c:pt>
                <c:pt idx="2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DC-44A9-BB06-14D5ADF327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2387216"/>
        <c:axId val="592380984"/>
      </c:barChart>
      <c:catAx>
        <c:axId val="59238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92380984"/>
        <c:crosses val="autoZero"/>
        <c:auto val="1"/>
        <c:lblAlgn val="ctr"/>
        <c:lblOffset val="100"/>
        <c:noMultiLvlLbl val="0"/>
      </c:catAx>
      <c:valAx>
        <c:axId val="592380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92387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List1!$E$2</c:f>
                <c:numCache>
                  <c:formatCode>General</c:formatCode>
                  <c:ptCount val="1"/>
                  <c:pt idx="0">
                    <c:v>0.03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Eozinofily</c:v>
                </c:pt>
              </c:strCache>
            </c:strRef>
          </c:cat>
          <c:val>
            <c:numRef>
              <c:f>List1!$B$2</c:f>
              <c:numCache>
                <c:formatCode>#,##0.000000000000000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72-413D-9BF9-65671B57E8C4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6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Eozinofily</c:v>
                </c:pt>
              </c:strCache>
            </c:strRef>
          </c:cat>
          <c:val>
            <c:numRef>
              <c:f>List1!$C$2</c:f>
              <c:numCache>
                <c:formatCode>#,##0.000000000000000</c:formatCode>
                <c:ptCount val="1"/>
                <c:pt idx="0">
                  <c:v>0.27500000000000002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72-413D-9BF9-65671B57E8C4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6"/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List1!$F$2</c:f>
                <c:numCache>
                  <c:formatCode>General</c:formatCode>
                  <c:ptCount val="1"/>
                  <c:pt idx="0">
                    <c:v>700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Eozinofily</c:v>
                </c:pt>
              </c:strCache>
            </c:strRef>
          </c:cat>
          <c:val>
            <c:numRef>
              <c:f>List1!$D$2</c:f>
              <c:numCache>
                <c:formatCode>#,##0.000000000000000</c:formatCode>
                <c:ptCount val="1"/>
                <c:pt idx="0">
                  <c:v>299.69499999999999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72-413D-9BF9-65671B57E8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514112936"/>
        <c:axId val="514114904"/>
      </c:barChart>
      <c:catAx>
        <c:axId val="51411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4904"/>
        <c:crosses val="autoZero"/>
        <c:auto val="1"/>
        <c:lblAlgn val="ctr"/>
        <c:lblOffset val="100"/>
        <c:noMultiLvlLbl val="0"/>
      </c:catAx>
      <c:valAx>
        <c:axId val="514114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 dirty="0">
                    <a:solidFill>
                      <a:schemeClr val="tx1"/>
                    </a:solidFill>
                  </a:rPr>
                  <a:t>/</a:t>
                </a:r>
                <a:r>
                  <a:rPr lang="cs-CZ" sz="1200" dirty="0" err="1">
                    <a:solidFill>
                      <a:schemeClr val="tx1"/>
                    </a:solidFill>
                  </a:rPr>
                  <a:t>nl</a:t>
                </a:r>
                <a:endParaRPr lang="en-GB" sz="12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2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spPr>
            <a:solidFill>
              <a:srgbClr val="BED64A"/>
            </a:solidFill>
          </c:spPr>
          <c:dPt>
            <c:idx val="0"/>
            <c:bubble3D val="0"/>
            <c:explosion val="8"/>
            <c:spPr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B16-498F-8E5E-2D71F5650C26}"/>
              </c:ext>
            </c:extLst>
          </c:dPt>
          <c:dPt>
            <c:idx val="1"/>
            <c:bubble3D val="0"/>
            <c:explosion val="3"/>
            <c:spPr>
              <a:solidFill>
                <a:schemeClr val="accent6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B16-498F-8E5E-2D71F5650C26}"/>
              </c:ext>
            </c:extLst>
          </c:dPt>
          <c:dPt>
            <c:idx val="2"/>
            <c:bubble3D val="0"/>
            <c:explosion val="1"/>
            <c:spPr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B16-498F-8E5E-2D71F5650C26}"/>
              </c:ext>
            </c:extLst>
          </c:dPt>
          <c:dPt>
            <c:idx val="3"/>
            <c:bubble3D val="0"/>
            <c:explosion val="3"/>
            <c:spPr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B16-498F-8E5E-2D71F5650C26}"/>
              </c:ext>
            </c:extLst>
          </c:dPt>
          <c:dPt>
            <c:idx val="4"/>
            <c:bubble3D val="0"/>
            <c:explosion val="5"/>
            <c:spPr>
              <a:solidFill>
                <a:schemeClr val="accent2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B16-498F-8E5E-2D71F5650C26}"/>
              </c:ext>
            </c:extLst>
          </c:dPt>
          <c:dLbls>
            <c:dLbl>
              <c:idx val="2"/>
              <c:layout>
                <c:manualLayout>
                  <c:x val="-0.13700545346431775"/>
                  <c:y val="-8.317463257910130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B16-498F-8E5E-2D71F5650C26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Calibri Light" panose="020F0302020204030204" pitchFamily="34" charset="0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2"/>
                <c:pt idx="0">
                  <c:v>1. čtvrt.</c:v>
                </c:pt>
                <c:pt idx="1">
                  <c:v>2. čtvrt.</c:v>
                </c:pt>
              </c:strCache>
            </c:strRef>
          </c:cat>
          <c:val>
            <c:numRef>
              <c:f>List1!$B$2:$B$5</c:f>
              <c:numCache>
                <c:formatCode>###0</c:formatCode>
                <c:ptCount val="4"/>
                <c:pt idx="0">
                  <c:v>44</c:v>
                </c:pt>
                <c:pt idx="1">
                  <c:v>34</c:v>
                </c:pt>
                <c:pt idx="2">
                  <c:v>2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B16-498F-8E5E-2D71F5650C2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4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cs-C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List1!$E$2</c:f>
                <c:numCache>
                  <c:formatCode>General</c:formatCode>
                  <c:ptCount val="1"/>
                  <c:pt idx="0">
                    <c:v>84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IgE</c:v>
                </c:pt>
              </c:strCache>
            </c:strRef>
          </c:cat>
          <c:val>
            <c:numRef>
              <c:f>List1!$B$2</c:f>
              <c:numCache>
                <c:formatCode>#,##0.0</c:formatCode>
                <c:ptCount val="1"/>
                <c:pt idx="0">
                  <c:v>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C1-44A6-B18E-DB05DACF416E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6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IgE</c:v>
                </c:pt>
              </c:strCache>
            </c:strRef>
          </c:cat>
          <c:val>
            <c:numRef>
              <c:f>List1!$C$2</c:f>
              <c:numCache>
                <c:formatCode>#,##0.0</c:formatCode>
                <c:ptCount val="1"/>
                <c:pt idx="0">
                  <c:v>104.5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C1-44A6-B18E-DB05DACF416E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6"/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List1!$F$2</c:f>
                <c:numCache>
                  <c:formatCode>General</c:formatCode>
                  <c:ptCount val="1"/>
                  <c:pt idx="0">
                    <c:v>3890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IgE</c:v>
                </c:pt>
              </c:strCache>
            </c:strRef>
          </c:cat>
          <c:val>
            <c:numRef>
              <c:f>List1!$D$2</c:f>
              <c:numCache>
                <c:formatCode>#,##0.0</c:formatCode>
                <c:ptCount val="1"/>
                <c:pt idx="0">
                  <c:v>288.5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C1-44A6-B18E-DB05DACF41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514112936"/>
        <c:axId val="514114904"/>
      </c:barChart>
      <c:catAx>
        <c:axId val="51411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4904"/>
        <c:crosses val="autoZero"/>
        <c:auto val="1"/>
        <c:lblAlgn val="ctr"/>
        <c:lblOffset val="100"/>
        <c:noMultiLvlLbl val="0"/>
      </c:catAx>
      <c:valAx>
        <c:axId val="514114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 dirty="0">
                    <a:solidFill>
                      <a:schemeClr val="tx1"/>
                    </a:solidFill>
                  </a:rPr>
                  <a:t>IU/ml</a:t>
                </a:r>
                <a:r>
                  <a:rPr lang="cs-CZ" sz="1200" baseline="0" dirty="0">
                    <a:solidFill>
                      <a:schemeClr val="tx1"/>
                    </a:solidFill>
                  </a:rPr>
                  <a:t> (</a:t>
                </a:r>
                <a:r>
                  <a:rPr lang="cs-CZ" sz="1200" baseline="0" dirty="0" err="1">
                    <a:solidFill>
                      <a:schemeClr val="tx1"/>
                    </a:solidFill>
                  </a:rPr>
                  <a:t>kU</a:t>
                </a:r>
                <a:r>
                  <a:rPr lang="cs-CZ" sz="1200" baseline="0" dirty="0">
                    <a:solidFill>
                      <a:schemeClr val="tx1"/>
                    </a:solidFill>
                  </a:rPr>
                  <a:t>/l)</a:t>
                </a:r>
                <a:endParaRPr lang="en-GB" sz="12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2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List1!$E$2</c:f>
                <c:numCache>
                  <c:formatCode>General</c:formatCode>
                  <c:ptCount val="1"/>
                  <c:pt idx="0">
                    <c:v>0.68000000000000016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FEV1</c:v>
                </c:pt>
              </c:strCache>
            </c:strRef>
          </c:cat>
          <c:val>
            <c:numRef>
              <c:f>List1!$B$2</c:f>
              <c:numCache>
                <c:formatCode>#,##0.000</c:formatCode>
                <c:ptCount val="1"/>
                <c:pt idx="0">
                  <c:v>1.62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D9-45E4-83C2-DEC560C54687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4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FEV1</c:v>
                </c:pt>
              </c:strCache>
            </c:strRef>
          </c:cat>
          <c:val>
            <c:numRef>
              <c:f>List1!$C$2</c:f>
              <c:numCache>
                <c:formatCode>#,##0.000</c:formatCode>
                <c:ptCount val="1"/>
                <c:pt idx="0">
                  <c:v>0.35999999999999988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D9-45E4-83C2-DEC560C54687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4"/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List1!$F$2</c:f>
                <c:numCache>
                  <c:formatCode>General</c:formatCode>
                  <c:ptCount val="1"/>
                  <c:pt idx="0">
                    <c:v>0.91999999999999993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FEV1</c:v>
                </c:pt>
              </c:strCache>
            </c:strRef>
          </c:cat>
          <c:val>
            <c:numRef>
              <c:f>List1!$D$2</c:f>
              <c:numCache>
                <c:formatCode>#,##0.000</c:formatCode>
                <c:ptCount val="1"/>
                <c:pt idx="0">
                  <c:v>0.51000000000000023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D9-45E4-83C2-DEC560C546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514112936"/>
        <c:axId val="514114904"/>
      </c:barChart>
      <c:catAx>
        <c:axId val="51411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4904"/>
        <c:crosses val="autoZero"/>
        <c:auto val="1"/>
        <c:lblAlgn val="ctr"/>
        <c:lblOffset val="100"/>
        <c:noMultiLvlLbl val="0"/>
      </c:catAx>
      <c:valAx>
        <c:axId val="514114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 dirty="0">
                    <a:solidFill>
                      <a:schemeClr val="tx1"/>
                    </a:solidFill>
                  </a:rPr>
                  <a:t>l</a:t>
                </a:r>
                <a:endParaRPr lang="en-GB" sz="12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2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List1!$E$2</c:f>
                <c:numCache>
                  <c:formatCode>General</c:formatCode>
                  <c:ptCount val="1"/>
                  <c:pt idx="0">
                    <c:v>17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FEV1</c:v>
                </c:pt>
              </c:strCache>
            </c:strRef>
          </c:cat>
          <c:val>
            <c:numRef>
              <c:f>List1!$B$2</c:f>
              <c:numCache>
                <c:formatCode>#,##0.000</c:formatCode>
                <c:ptCount val="1"/>
                <c:pt idx="0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F5-44F1-88EF-2C09E771286B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4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FEV1</c:v>
                </c:pt>
              </c:strCache>
            </c:strRef>
          </c:cat>
          <c:val>
            <c:numRef>
              <c:f>List1!$C$2</c:f>
              <c:numCache>
                <c:formatCode>#,##0.000</c:formatCode>
                <c:ptCount val="1"/>
                <c:pt idx="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F5-44F1-88EF-2C09E771286B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4"/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List1!$F$2</c:f>
                <c:numCache>
                  <c:formatCode>General</c:formatCode>
                  <c:ptCount val="1"/>
                  <c:pt idx="0">
                    <c:v>19.900000000000006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FEV1</c:v>
                </c:pt>
              </c:strCache>
            </c:strRef>
          </c:cat>
          <c:val>
            <c:numRef>
              <c:f>List1!$D$2</c:f>
              <c:numCache>
                <c:formatCode>#,##0.000</c:formatCode>
                <c:ptCount val="1"/>
                <c:pt idx="0">
                  <c:v>15.099999999999994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F5-44F1-88EF-2C09E77128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514112936"/>
        <c:axId val="514114904"/>
      </c:barChart>
      <c:catAx>
        <c:axId val="51411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4904"/>
        <c:crosses val="autoZero"/>
        <c:auto val="1"/>
        <c:lblAlgn val="ctr"/>
        <c:lblOffset val="100"/>
        <c:noMultiLvlLbl val="0"/>
      </c:catAx>
      <c:valAx>
        <c:axId val="514114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 dirty="0">
                    <a:solidFill>
                      <a:schemeClr val="tx1"/>
                    </a:solidFill>
                  </a:rPr>
                  <a:t>%</a:t>
                </a:r>
                <a:endParaRPr lang="en-GB" sz="12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2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List1!$E$2</c:f>
                <c:numCache>
                  <c:formatCode>General</c:formatCode>
                  <c:ptCount val="1"/>
                  <c:pt idx="0">
                    <c:v>0.84999999999999987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FVC</c:v>
                </c:pt>
              </c:strCache>
            </c:strRef>
          </c:cat>
          <c:val>
            <c:numRef>
              <c:f>List1!$B$2</c:f>
              <c:numCache>
                <c:formatCode>#,##0.000</c:formatCode>
                <c:ptCount val="1"/>
                <c:pt idx="0">
                  <c:v>2.5299999999999998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23-471C-AD5C-DDF9F482C487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6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FVC</c:v>
                </c:pt>
              </c:strCache>
            </c:strRef>
          </c:cat>
          <c:val>
            <c:numRef>
              <c:f>List1!$C$2</c:f>
              <c:numCache>
                <c:formatCode>#,##0.000</c:formatCode>
                <c:ptCount val="1"/>
                <c:pt idx="0">
                  <c:v>0.68500000000000005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23-471C-AD5C-DDF9F482C487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6"/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List1!$F$2</c:f>
                <c:numCache>
                  <c:formatCode>General</c:formatCode>
                  <c:ptCount val="1"/>
                  <c:pt idx="0">
                    <c:v>1.29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FVC</c:v>
                </c:pt>
              </c:strCache>
            </c:strRef>
          </c:cat>
          <c:val>
            <c:numRef>
              <c:f>List1!$D$2</c:f>
              <c:numCache>
                <c:formatCode>#,##0.000</c:formatCode>
                <c:ptCount val="1"/>
                <c:pt idx="0">
                  <c:v>0.54499999999999993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23-471C-AD5C-DDF9F482C4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514112936"/>
        <c:axId val="514114904"/>
      </c:barChart>
      <c:catAx>
        <c:axId val="51411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4904"/>
        <c:crosses val="autoZero"/>
        <c:auto val="1"/>
        <c:lblAlgn val="ctr"/>
        <c:lblOffset val="100"/>
        <c:noMultiLvlLbl val="0"/>
      </c:catAx>
      <c:valAx>
        <c:axId val="514114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 dirty="0">
                    <a:solidFill>
                      <a:schemeClr val="tx1"/>
                    </a:solidFill>
                  </a:rPr>
                  <a:t>l</a:t>
                </a:r>
                <a:endParaRPr lang="en-GB" sz="12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2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List1!$E$2</c:f>
                <c:numCache>
                  <c:formatCode>General</c:formatCode>
                  <c:ptCount val="1"/>
                  <c:pt idx="0">
                    <c:v>21.199999999999996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FVC</c:v>
                </c:pt>
              </c:strCache>
            </c:strRef>
          </c:cat>
          <c:val>
            <c:numRef>
              <c:f>List1!$B$2</c:f>
              <c:numCache>
                <c:formatCode>#,##0.000</c:formatCode>
                <c:ptCount val="1"/>
                <c:pt idx="0">
                  <c:v>76.599999999999994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29-4075-856E-DFA44ABA2C58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6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FVC</c:v>
                </c:pt>
              </c:strCache>
            </c:strRef>
          </c:cat>
          <c:val>
            <c:numRef>
              <c:f>List1!$C$2</c:f>
              <c:numCache>
                <c:formatCode>#,##0.000</c:formatCode>
                <c:ptCount val="1"/>
                <c:pt idx="0">
                  <c:v>15.350000000000009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29-4075-856E-DFA44ABA2C58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6"/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List1!$F$2</c:f>
                <c:numCache>
                  <c:formatCode>General</c:formatCode>
                  <c:ptCount val="1"/>
                  <c:pt idx="0">
                    <c:v>14.099999999999994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FVC</c:v>
                </c:pt>
              </c:strCache>
            </c:strRef>
          </c:cat>
          <c:val>
            <c:numRef>
              <c:f>List1!$D$2</c:f>
              <c:numCache>
                <c:formatCode>#,##0.000</c:formatCode>
                <c:ptCount val="1"/>
                <c:pt idx="0">
                  <c:v>13.950000000000003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29-4075-856E-DFA44ABA2C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514112936"/>
        <c:axId val="514114904"/>
      </c:barChart>
      <c:catAx>
        <c:axId val="51411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4904"/>
        <c:crosses val="autoZero"/>
        <c:auto val="1"/>
        <c:lblAlgn val="ctr"/>
        <c:lblOffset val="100"/>
        <c:noMultiLvlLbl val="0"/>
      </c:catAx>
      <c:valAx>
        <c:axId val="514114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 dirty="0">
                    <a:solidFill>
                      <a:schemeClr val="tx1"/>
                    </a:solidFill>
                  </a:rPr>
                  <a:t>%</a:t>
                </a:r>
                <a:endParaRPr lang="en-GB" sz="12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2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List1!$E$2</c:f>
                <c:numCache>
                  <c:formatCode>General</c:formatCode>
                  <c:ptCount val="1"/>
                  <c:pt idx="0">
                    <c:v>11.5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FEV1/FVC</c:v>
                </c:pt>
              </c:strCache>
            </c:strRef>
          </c:cat>
          <c:val>
            <c:numRef>
              <c:f>List1!$B$2</c:f>
              <c:numCache>
                <c:formatCode>#,##0.000</c:formatCode>
                <c:ptCount val="1"/>
                <c:pt idx="0">
                  <c:v>54.5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80-4C42-A876-B057F6FB668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FEV1/FVC</c:v>
                </c:pt>
              </c:strCache>
            </c:strRef>
          </c:cat>
          <c:val>
            <c:numRef>
              <c:f>List1!$C$2</c:f>
              <c:numCache>
                <c:formatCode>#,##0.000</c:formatCode>
                <c:ptCount val="1"/>
                <c:pt idx="0">
                  <c:v>10.5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80-4C42-A876-B057F6FB6682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List1!$F$2</c:f>
                <c:numCache>
                  <c:formatCode>General</c:formatCode>
                  <c:ptCount val="1"/>
                  <c:pt idx="0">
                    <c:v>16.5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FEV1/FVC</c:v>
                </c:pt>
              </c:strCache>
            </c:strRef>
          </c:cat>
          <c:val>
            <c:numRef>
              <c:f>List1!$D$2</c:f>
              <c:numCache>
                <c:formatCode>#,##0.000</c:formatCode>
                <c:ptCount val="1"/>
                <c:pt idx="0">
                  <c:v>8.5999999999999943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80-4C42-A876-B057F6FB66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514112936"/>
        <c:axId val="514114904"/>
      </c:barChart>
      <c:catAx>
        <c:axId val="51411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4904"/>
        <c:crosses val="autoZero"/>
        <c:auto val="1"/>
        <c:lblAlgn val="ctr"/>
        <c:lblOffset val="100"/>
        <c:noMultiLvlLbl val="0"/>
      </c:catAx>
      <c:valAx>
        <c:axId val="514114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 dirty="0">
                    <a:solidFill>
                      <a:schemeClr val="tx1"/>
                    </a:solidFill>
                  </a:rPr>
                  <a:t>%</a:t>
                </a:r>
                <a:endParaRPr lang="en-GB" sz="12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2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spPr>
            <a:solidFill>
              <a:srgbClr val="BED64A"/>
            </a:solidFill>
          </c:spPr>
          <c:dPt>
            <c:idx val="0"/>
            <c:bubble3D val="0"/>
            <c:explosion val="8"/>
            <c:spPr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188-4F29-A070-493BC72222E4}"/>
              </c:ext>
            </c:extLst>
          </c:dPt>
          <c:dPt>
            <c:idx val="1"/>
            <c:bubble3D val="0"/>
            <c:explosion val="3"/>
            <c:spPr>
              <a:solidFill>
                <a:schemeClr val="accent2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188-4F29-A070-493BC72222E4}"/>
              </c:ext>
            </c:extLst>
          </c:dPt>
          <c:dPt>
            <c:idx val="2"/>
            <c:bubble3D val="0"/>
            <c:explosion val="1"/>
            <c:spPr>
              <a:solidFill>
                <a:schemeClr val="tx1">
                  <a:lumMod val="65000"/>
                  <a:lumOff val="35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188-4F29-A070-493BC72222E4}"/>
              </c:ext>
            </c:extLst>
          </c:dPt>
          <c:dPt>
            <c:idx val="3"/>
            <c:bubble3D val="0"/>
            <c:explosion val="3"/>
            <c:spPr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188-4F29-A070-493BC72222E4}"/>
              </c:ext>
            </c:extLst>
          </c:dPt>
          <c:dPt>
            <c:idx val="4"/>
            <c:bubble3D val="0"/>
            <c:explosion val="5"/>
            <c:spPr>
              <a:solidFill>
                <a:schemeClr val="accent2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188-4F29-A070-493BC72222E4}"/>
              </c:ext>
            </c:extLst>
          </c:dPt>
          <c:dLbls>
            <c:dLbl>
              <c:idx val="2"/>
              <c:layout>
                <c:manualLayout>
                  <c:x val="-6.0282399524299805E-2"/>
                  <c:y val="-0.133673516644984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188-4F29-A070-493BC72222E4}"/>
                </c:ext>
              </c:extLst>
            </c:dLbl>
            <c:dLbl>
              <c:idx val="3"/>
              <c:layout>
                <c:manualLayout>
                  <c:x val="1.9180763485004484E-2"/>
                  <c:y val="-0.1544671747897595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188-4F29-A070-493BC72222E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Calibri Light" panose="020F0302020204030204" pitchFamily="34" charset="0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2"/>
                <c:pt idx="0">
                  <c:v>1. čtvrt.</c:v>
                </c:pt>
                <c:pt idx="1">
                  <c:v>2. čtvrt.</c:v>
                </c:pt>
              </c:strCache>
            </c:strRef>
          </c:cat>
          <c:val>
            <c:numRef>
              <c:f>List1!$B$2:$B$5</c:f>
              <c:numCache>
                <c:formatCode>###0</c:formatCode>
                <c:ptCount val="4"/>
                <c:pt idx="0">
                  <c:v>21</c:v>
                </c:pt>
                <c:pt idx="1">
                  <c:v>71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188-4F29-A070-493BC72222E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4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cs-CZ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List1!$E$2</c:f>
                <c:numCache>
                  <c:formatCode>General</c:formatCode>
                  <c:ptCount val="1"/>
                  <c:pt idx="0">
                    <c:v>16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FeNO</c:v>
                </c:pt>
              </c:strCache>
            </c:strRef>
          </c:cat>
          <c:val>
            <c:numRef>
              <c:f>List1!$B$2</c:f>
              <c:numCache>
                <c:formatCode>#,##0.0</c:formatCode>
                <c:ptCount val="1"/>
                <c:pt idx="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5D-4B49-846E-3B2DF2ED1B39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FeNO</c:v>
                </c:pt>
              </c:strCache>
            </c:strRef>
          </c:cat>
          <c:val>
            <c:numRef>
              <c:f>List1!$C$2</c:f>
              <c:numCache>
                <c:formatCode>#,##0.0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5D-4B49-846E-3B2DF2ED1B39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List1!$F$2</c:f>
                <c:numCache>
                  <c:formatCode>General</c:formatCode>
                  <c:ptCount val="1"/>
                  <c:pt idx="0">
                    <c:v>51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FeNO</c:v>
                </c:pt>
              </c:strCache>
            </c:strRef>
          </c:cat>
          <c:val>
            <c:numRef>
              <c:f>List1!$D$2</c:f>
              <c:numCache>
                <c:formatCode>#,##0.0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5D-4B49-846E-3B2DF2ED1B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514112936"/>
        <c:axId val="514114904"/>
      </c:barChart>
      <c:catAx>
        <c:axId val="51411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4904"/>
        <c:crosses val="autoZero"/>
        <c:auto val="1"/>
        <c:lblAlgn val="ctr"/>
        <c:lblOffset val="100"/>
        <c:noMultiLvlLbl val="0"/>
      </c:catAx>
      <c:valAx>
        <c:axId val="514114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 dirty="0" err="1">
                    <a:solidFill>
                      <a:schemeClr val="tx1"/>
                    </a:solidFill>
                  </a:rPr>
                  <a:t>ppb</a:t>
                </a:r>
                <a:endParaRPr lang="en-GB" sz="12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2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Kortikodependentní paceinti v centrech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Sheet1!$AE$2:$AE$22</c:f>
              <c:strCache>
                <c:ptCount val="21"/>
                <c:pt idx="0">
                  <c:v>BRNO-ALG</c:v>
                </c:pt>
                <c:pt idx="1">
                  <c:v>BRNO-PNE</c:v>
                </c:pt>
                <c:pt idx="2">
                  <c:v>ČB</c:v>
                </c:pt>
                <c:pt idx="3">
                  <c:v>HK-ALG</c:v>
                </c:pt>
                <c:pt idx="4">
                  <c:v>HK-PNE</c:v>
                </c:pt>
                <c:pt idx="5">
                  <c:v>NJ</c:v>
                </c:pt>
                <c:pt idx="6">
                  <c:v>OLO-PNE</c:v>
                </c:pt>
                <c:pt idx="7">
                  <c:v>OLO-ALG</c:v>
                </c:pt>
                <c:pt idx="8">
                  <c:v>OSTR-ALG</c:v>
                </c:pt>
                <c:pt idx="9">
                  <c:v>OSTR-PNE</c:v>
                </c:pt>
                <c:pt idx="10">
                  <c:v>PCE</c:v>
                </c:pt>
                <c:pt idx="11">
                  <c:v>PHA-FNB</c:v>
                </c:pt>
                <c:pt idx="12">
                  <c:v>PHA-FTN</c:v>
                </c:pt>
                <c:pt idx="13">
                  <c:v>PHA-M-ALG</c:v>
                </c:pt>
                <c:pt idx="14">
                  <c:v>PHA-M-PED</c:v>
                </c:pt>
                <c:pt idx="15">
                  <c:v>PHA-M-PNE</c:v>
                </c:pt>
                <c:pt idx="16">
                  <c:v>PHA-VFN</c:v>
                </c:pt>
                <c:pt idx="17">
                  <c:v>PLZ-ALG</c:v>
                </c:pt>
                <c:pt idx="18">
                  <c:v>PLZ-PNE</c:v>
                </c:pt>
                <c:pt idx="19">
                  <c:v>UL</c:v>
                </c:pt>
                <c:pt idx="20">
                  <c:v>ZLÍN</c:v>
                </c:pt>
              </c:strCache>
            </c:strRef>
          </c:cat>
          <c:val>
            <c:numRef>
              <c:f>Sheet1!$AF$2:$AF$22</c:f>
              <c:numCache>
                <c:formatCode>General</c:formatCode>
                <c:ptCount val="21"/>
                <c:pt idx="0">
                  <c:v>10</c:v>
                </c:pt>
                <c:pt idx="1">
                  <c:v>25</c:v>
                </c:pt>
                <c:pt idx="2">
                  <c:v>25</c:v>
                </c:pt>
                <c:pt idx="3">
                  <c:v>10</c:v>
                </c:pt>
                <c:pt idx="4">
                  <c:v>43</c:v>
                </c:pt>
                <c:pt idx="5">
                  <c:v>10</c:v>
                </c:pt>
                <c:pt idx="6">
                  <c:v>15</c:v>
                </c:pt>
                <c:pt idx="7">
                  <c:v>40</c:v>
                </c:pt>
                <c:pt idx="8">
                  <c:v>6</c:v>
                </c:pt>
                <c:pt idx="9">
                  <c:v>6</c:v>
                </c:pt>
                <c:pt idx="10">
                  <c:v>15</c:v>
                </c:pt>
                <c:pt idx="11">
                  <c:v>40</c:v>
                </c:pt>
                <c:pt idx="12">
                  <c:v>45</c:v>
                </c:pt>
                <c:pt idx="13">
                  <c:v>7</c:v>
                </c:pt>
                <c:pt idx="14">
                  <c:v>0</c:v>
                </c:pt>
                <c:pt idx="15">
                  <c:v>3</c:v>
                </c:pt>
                <c:pt idx="16">
                  <c:v>40</c:v>
                </c:pt>
                <c:pt idx="17">
                  <c:v>5</c:v>
                </c:pt>
                <c:pt idx="18">
                  <c:v>10</c:v>
                </c:pt>
                <c:pt idx="19">
                  <c:v>30</c:v>
                </c:pt>
                <c:pt idx="2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8A-4250-B729-9599D85099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3297240"/>
        <c:axId val="623294616"/>
      </c:barChart>
      <c:catAx>
        <c:axId val="623297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23294616"/>
        <c:crosses val="autoZero"/>
        <c:auto val="1"/>
        <c:lblAlgn val="ctr"/>
        <c:lblOffset val="100"/>
        <c:noMultiLvlLbl val="0"/>
      </c:catAx>
      <c:valAx>
        <c:axId val="623294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23297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spPr>
            <a:solidFill>
              <a:srgbClr val="BED64A"/>
            </a:solidFill>
          </c:spPr>
          <c:dPt>
            <c:idx val="0"/>
            <c:bubble3D val="0"/>
            <c:explosion val="8"/>
            <c:spPr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A57-4BA8-B897-4988B7BF8119}"/>
              </c:ext>
            </c:extLst>
          </c:dPt>
          <c:dPt>
            <c:idx val="1"/>
            <c:bubble3D val="0"/>
            <c:explosion val="3"/>
            <c:spPr>
              <a:solidFill>
                <a:schemeClr val="accent4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A57-4BA8-B897-4988B7BF8119}"/>
              </c:ext>
            </c:extLst>
          </c:dPt>
          <c:dPt>
            <c:idx val="2"/>
            <c:bubble3D val="0"/>
            <c:explosion val="1"/>
            <c:spPr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A57-4BA8-B897-4988B7BF8119}"/>
              </c:ext>
            </c:extLst>
          </c:dPt>
          <c:dPt>
            <c:idx val="3"/>
            <c:bubble3D val="0"/>
            <c:explosion val="3"/>
            <c:spPr>
              <a:solidFill>
                <a:schemeClr val="accent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A57-4BA8-B897-4988B7BF8119}"/>
              </c:ext>
            </c:extLst>
          </c:dPt>
          <c:dPt>
            <c:idx val="4"/>
            <c:bubble3D val="0"/>
            <c:explosion val="5"/>
            <c:spPr>
              <a:solidFill>
                <a:schemeClr val="accent2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A57-4BA8-B897-4988B7BF8119}"/>
              </c:ext>
            </c:extLst>
          </c:dPt>
          <c:dLbls>
            <c:dLbl>
              <c:idx val="0"/>
              <c:layout>
                <c:manualLayout>
                  <c:x val="8.2203272078590645E-3"/>
                  <c:y val="-6.535149702643672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57-4BA8-B897-4988B7BF8119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Calibri Light" panose="020F0302020204030204" pitchFamily="34" charset="0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1. čtvrt.</c:v>
                </c:pt>
                <c:pt idx="1">
                  <c:v>2. čtvrt.</c:v>
                </c:pt>
              </c:strCache>
            </c:strRef>
          </c:cat>
          <c:val>
            <c:numRef>
              <c:f>List1!$B$2:$B$3</c:f>
              <c:numCache>
                <c:formatCode>###0</c:formatCode>
                <c:ptCount val="2"/>
                <c:pt idx="0">
                  <c:v>4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A57-4BA8-B897-4988B7BF811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4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cs-CZ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List1!$E$2</c:f>
                <c:numCache>
                  <c:formatCode>General</c:formatCode>
                  <c:ptCount val="1"/>
                  <c:pt idx="0">
                    <c:v>6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ACT</c:v>
                </c:pt>
              </c:strCache>
            </c:strRef>
          </c:cat>
          <c:val>
            <c:numRef>
              <c:f>List1!$B$2</c:f>
              <c:numCache>
                <c:formatCode>#,##0.000000000000000</c:formatCode>
                <c:ptCount val="1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77-496B-B850-314484593914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4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ACT</c:v>
                </c:pt>
              </c:strCache>
            </c:strRef>
          </c:cat>
          <c:val>
            <c:numRef>
              <c:f>List1!$C$2</c:f>
              <c:numCache>
                <c:formatCode>#,##0.000000000000000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77-496B-B850-314484593914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4"/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List1!$F$2</c:f>
                <c:numCache>
                  <c:formatCode>General</c:formatCode>
                  <c:ptCount val="1"/>
                  <c:pt idx="0">
                    <c:v>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ACT</c:v>
                </c:pt>
              </c:strCache>
            </c:strRef>
          </c:cat>
          <c:val>
            <c:numRef>
              <c:f>List1!$D$2</c:f>
              <c:numCache>
                <c:formatCode>#,##0.000000000000000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77-496B-B850-3144845939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514112936"/>
        <c:axId val="514114904"/>
      </c:barChart>
      <c:catAx>
        <c:axId val="51411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4904"/>
        <c:crosses val="autoZero"/>
        <c:auto val="1"/>
        <c:lblAlgn val="ctr"/>
        <c:lblOffset val="100"/>
        <c:noMultiLvlLbl val="0"/>
      </c:catAx>
      <c:valAx>
        <c:axId val="514114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 dirty="0">
                    <a:solidFill>
                      <a:schemeClr val="tx1"/>
                    </a:solidFill>
                  </a:rPr>
                  <a:t>Počet bodů</a:t>
                </a:r>
                <a:endParaRPr lang="en-GB" sz="12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2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List1!$A$2:$A$3</c:f>
              <c:strCache>
                <c:ptCount val="2"/>
                <c:pt idx="0">
                  <c:v>Chronická sinusitida</c:v>
                </c:pt>
                <c:pt idx="1">
                  <c:v>Nasální polypy</c:v>
                </c:pt>
              </c:strCache>
            </c:strRef>
          </c:cat>
          <c:val>
            <c:numRef>
              <c:f>List1!$B$2:$B$3</c:f>
              <c:numCache>
                <c:formatCode>#,##0.0</c:formatCode>
                <c:ptCount val="2"/>
                <c:pt idx="0" formatCode="#,##0">
                  <c:v>1.0638297872340425</c:v>
                </c:pt>
                <c:pt idx="1">
                  <c:v>1.0638297872340425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9E-4850-9AA7-DACC61594AE7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Chronická sinusitida</c:v>
                </c:pt>
                <c:pt idx="1">
                  <c:v>Nasální polypy</c:v>
                </c:pt>
              </c:strCache>
            </c:strRef>
          </c:cat>
          <c:val>
            <c:numRef>
              <c:f>List1!$C$2:$C$3</c:f>
              <c:numCache>
                <c:formatCode>#,##0.0</c:formatCode>
                <c:ptCount val="2"/>
                <c:pt idx="0" formatCode="#,##0">
                  <c:v>45.744680851063826</c:v>
                </c:pt>
                <c:pt idx="1">
                  <c:v>65.957446808510639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9E-4850-9AA7-DACC61594AE7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4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Chronická sinusitida</c:v>
                </c:pt>
                <c:pt idx="1">
                  <c:v>Nasální polypy</c:v>
                </c:pt>
              </c:strCache>
            </c:strRef>
          </c:cat>
          <c:val>
            <c:numRef>
              <c:f>List1!$D$2:$D$3</c:f>
              <c:numCache>
                <c:formatCode>#,##0.0</c:formatCode>
                <c:ptCount val="2"/>
                <c:pt idx="0" formatCode="#,##0">
                  <c:v>53.191489361702125</c:v>
                </c:pt>
                <c:pt idx="1">
                  <c:v>32.978723404255319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9E-4850-9AA7-DACC61594A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35340224"/>
        <c:axId val="535338584"/>
      </c:barChart>
      <c:catAx>
        <c:axId val="53534022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cs-CZ"/>
          </a:p>
        </c:txPr>
        <c:crossAx val="535338584"/>
        <c:crosses val="autoZero"/>
        <c:auto val="1"/>
        <c:lblAlgn val="ctr"/>
        <c:lblOffset val="100"/>
        <c:noMultiLvlLbl val="0"/>
      </c:catAx>
      <c:valAx>
        <c:axId val="535338584"/>
        <c:scaling>
          <c:orientation val="minMax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cs-CZ" sz="1400" dirty="0"/>
                  <a:t>% pacientů</a:t>
                </a:r>
                <a:endParaRPr lang="en-GB" sz="1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cs-CZ"/>
          </a:p>
        </c:txPr>
        <c:crossAx val="535340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j-lt"/>
        </a:defRPr>
      </a:pPr>
      <a:endParaRPr lang="cs-CZ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accent6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Chronická sinusitida</c:v>
                </c:pt>
                <c:pt idx="1">
                  <c:v>Nasální polypy</c:v>
                </c:pt>
              </c:strCache>
            </c:strRef>
          </c:cat>
          <c:val>
            <c:numRef>
              <c:f>List1!$B$2:$B$3</c:f>
              <c:numCache>
                <c:formatCode>#,##0.0</c:formatCode>
                <c:ptCount val="2"/>
                <c:pt idx="0">
                  <c:v>62</c:v>
                </c:pt>
                <c:pt idx="1">
                  <c:v>19.35483870967742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7F-4144-B244-F37F3765CCD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Chronická sinusitida</c:v>
                </c:pt>
                <c:pt idx="1">
                  <c:v>Nasální polypy</c:v>
                </c:pt>
              </c:strCache>
            </c:strRef>
          </c:cat>
          <c:val>
            <c:numRef>
              <c:f>List1!$C$2:$C$3</c:f>
              <c:numCache>
                <c:formatCode>#,##0.0</c:formatCode>
                <c:ptCount val="2"/>
                <c:pt idx="0">
                  <c:v>38</c:v>
                </c:pt>
                <c:pt idx="1">
                  <c:v>80.645161290322577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7F-4144-B244-F37F3765CC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35340224"/>
        <c:axId val="535338584"/>
      </c:barChart>
      <c:catAx>
        <c:axId val="53534022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535338584"/>
        <c:crosses val="autoZero"/>
        <c:auto val="1"/>
        <c:lblAlgn val="ctr"/>
        <c:lblOffset val="100"/>
        <c:noMultiLvlLbl val="0"/>
      </c:catAx>
      <c:valAx>
        <c:axId val="535338584"/>
        <c:scaling>
          <c:orientation val="minMax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cs-CZ" sz="1400" dirty="0"/>
                  <a:t>% pacientů</a:t>
                </a:r>
                <a:endParaRPr lang="en-GB" sz="1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cs-CZ"/>
          </a:p>
        </c:txPr>
        <c:crossAx val="535340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j-lt"/>
        </a:defRPr>
      </a:pPr>
      <a:endParaRPr lang="cs-CZ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List1!$A$2:$A$14</c:f>
              <c:strCache>
                <c:ptCount val="13"/>
                <c:pt idx="0">
                  <c:v>ICS/LABA</c:v>
                </c:pt>
                <c:pt idx="1">
                  <c:v>LTRA</c:v>
                </c:pt>
                <c:pt idx="2">
                  <c:v>LAMA</c:v>
                </c:pt>
                <c:pt idx="3">
                  <c:v>Omalizumab</c:v>
                </c:pt>
                <c:pt idx="4">
                  <c:v>Systémové steroidy</c:v>
                </c:pt>
                <c:pt idx="5">
                  <c:v>Teofylin</c:v>
                </c:pt>
                <c:pt idx="6">
                  <c:v>Mepolizumab</c:v>
                </c:pt>
                <c:pt idx="7">
                  <c:v>Benralizumab</c:v>
                </c:pt>
                <c:pt idx="8">
                  <c:v>Dupilumab</c:v>
                </c:pt>
                <c:pt idx="9">
                  <c:v>LABA</c:v>
                </c:pt>
                <c:pt idx="10">
                  <c:v>ICS/LABA/LAMA</c:v>
                </c:pt>
                <c:pt idx="11">
                  <c:v>Reslizumab</c:v>
                </c:pt>
                <c:pt idx="12">
                  <c:v>Imunoterapie</c:v>
                </c:pt>
              </c:strCache>
            </c:strRef>
          </c:cat>
          <c:val>
            <c:numRef>
              <c:f>List1!$B$2:$B$14</c:f>
              <c:numCache>
                <c:formatCode>General</c:formatCode>
                <c:ptCount val="13"/>
                <c:pt idx="0">
                  <c:v>94.680851063829792</c:v>
                </c:pt>
                <c:pt idx="1">
                  <c:v>75.531914893617028</c:v>
                </c:pt>
                <c:pt idx="2">
                  <c:v>70.212765957446805</c:v>
                </c:pt>
                <c:pt idx="3">
                  <c:v>41.48936170212766</c:v>
                </c:pt>
                <c:pt idx="4">
                  <c:v>36.170212765957451</c:v>
                </c:pt>
                <c:pt idx="5">
                  <c:v>34.042553191489361</c:v>
                </c:pt>
                <c:pt idx="6">
                  <c:v>24.468085106382979</c:v>
                </c:pt>
                <c:pt idx="7">
                  <c:v>14.893617021276595</c:v>
                </c:pt>
                <c:pt idx="8">
                  <c:v>5.6179775280898872</c:v>
                </c:pt>
                <c:pt idx="9">
                  <c:v>4.2553191489361701</c:v>
                </c:pt>
                <c:pt idx="10">
                  <c:v>3.0303030303030303</c:v>
                </c:pt>
                <c:pt idx="11">
                  <c:v>2.1276595744680851</c:v>
                </c:pt>
                <c:pt idx="12">
                  <c:v>2.1276595744680851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AD-4733-BDA4-306483064D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433703240"/>
        <c:axId val="433703568"/>
      </c:barChart>
      <c:catAx>
        <c:axId val="4337032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3703568"/>
        <c:crosses val="autoZero"/>
        <c:auto val="1"/>
        <c:lblAlgn val="ctr"/>
        <c:lblOffset val="100"/>
        <c:noMultiLvlLbl val="0"/>
      </c:catAx>
      <c:valAx>
        <c:axId val="433703568"/>
        <c:scaling>
          <c:orientation val="minMax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% pacientů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3703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096963097095907E-2"/>
          <c:y val="3.508125516879694E-2"/>
          <c:w val="0.8759192522503404"/>
          <c:h val="0.731836582282623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8A4-4D82-89EE-DF5BEE3344A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8A4-4D82-89EE-DF5BEE3344A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8A4-4D82-89EE-DF5BEE3344A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8A4-4D82-89EE-DF5BEE3344A9}"/>
              </c:ext>
            </c:extLst>
          </c:dPt>
          <c:dLbls>
            <c:dLbl>
              <c:idx val="0"/>
              <c:layout>
                <c:manualLayout>
                  <c:x val="8.1484964019095073E-3"/>
                  <c:y val="1.0091784736661824E-16"/>
                </c:manualLayout>
              </c:layout>
              <c:tx>
                <c:rich>
                  <a:bodyPr/>
                  <a:lstStyle/>
                  <a:p>
                    <a:fld id="{C8A5560A-3665-4E79-9946-BD8C1B45E79C}" type="CELLRANGE">
                      <a:rPr lang="en-US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48A4-4D82-89EE-DF5BEE3344A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A8BEEF2-3EDA-450E-8C26-0CBDD589EDE4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48A4-4D82-89EE-DF5BEE3344A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9D40E77C-6BAF-411E-9F84-622462353D22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48A4-4D82-89EE-DF5BEE3344A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695ADCE-2C7F-4603-8F2E-0D526FF50A3F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48A4-4D82-89EE-DF5BEE3344A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7F52F4CB-6D72-41F2-B3FA-BA9A945F74BB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479A-475A-BC7E-A3D3501ACFD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A6F68DE5-55FB-4745-AC78-B9A30313C5AE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479A-475A-BC7E-A3D3501ACFDB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49084206-CE50-46F4-85F3-34A50D62AD6B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479A-475A-BC7E-A3D3501ACFDB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C8933DB8-D3D6-4F1C-A62B-3512A09EF924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479A-475A-BC7E-A3D3501ACFDB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885292BB-F36C-4634-B2A0-27106727FCA1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479A-475A-BC7E-A3D3501ACFDB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4E80FED3-484F-4316-8B61-2FDF6E090B07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479A-475A-BC7E-A3D3501ACFDB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C0F158DB-153E-4264-B741-15F4DFBD6042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479A-475A-BC7E-A3D3501ACFDB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FC215D4C-2F1F-4E48-8321-9E458007E523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479A-475A-BC7E-A3D3501ACFDB}"/>
                </c:ext>
              </c:extLst>
            </c:dLbl>
            <c:dLbl>
              <c:idx val="12"/>
              <c:layout>
                <c:manualLayout>
                  <c:x val="-6.1113723014321305E-3"/>
                  <c:y val="-5.5046734460837826E-3"/>
                </c:manualLayout>
              </c:layout>
              <c:tx>
                <c:rich>
                  <a:bodyPr/>
                  <a:lstStyle/>
                  <a:p>
                    <a:fld id="{482B3478-CF9C-4BAA-BCAD-EF55B363143E}" type="CELLRANGE">
                      <a:rPr lang="en-US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479A-475A-BC7E-A3D3501ACFDB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FC3ECB53-3DC2-4D53-9678-9D7A6DD55960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479A-475A-BC7E-A3D3501ACFDB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43ECD933-0AA4-43F8-82AA-9FD357A9BD13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479A-475A-BC7E-A3D3501ACFDB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ECD96220-5D4A-4336-8796-D532B88DB993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479A-475A-BC7E-A3D3501ACFDB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AD7965A0-A4E9-41DA-B11C-40B1D5BC3210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479A-475A-BC7E-A3D3501ACFDB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fld id="{08AB85ED-BD8D-4904-93E7-27EDAE6B9E35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479A-475A-BC7E-A3D3501ACFDB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86846EA1-B715-4180-9A92-F663046FAED3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479A-475A-BC7E-A3D3501ACFDB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fld id="{E66609FC-E71F-4AEF-A56B-0695CD0115BF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6-479A-475A-BC7E-A3D3501ACFDB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fld id="{4C73CF40-F86C-4017-A10E-5383CDAB43BB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479A-475A-BC7E-A3D3501ACFDB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fld id="{9FF7B581-773C-43FA-B329-F216FAA242A9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479A-475A-BC7E-A3D3501ACFDB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fld id="{979F4EFF-AA63-4D74-B926-6DFD3DEC9EBD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479A-475A-BC7E-A3D3501ACFDB}"/>
                </c:ext>
              </c:extLst>
            </c:dLbl>
            <c:dLbl>
              <c:idx val="23"/>
              <c:tx>
                <c:rich>
                  <a:bodyPr/>
                  <a:lstStyle/>
                  <a:p>
                    <a:fld id="{CEC6A5FB-CD2C-4D0D-A047-D001E1C141BD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A-479A-475A-BC7E-A3D3501ACFDB}"/>
                </c:ext>
              </c:extLst>
            </c:dLbl>
            <c:dLbl>
              <c:idx val="24"/>
              <c:layout>
                <c:manualLayout>
                  <c:x val="-8.1484964019095073E-3"/>
                  <c:y val="-1.1009346892167666E-2"/>
                </c:manualLayout>
              </c:layout>
              <c:tx>
                <c:rich>
                  <a:bodyPr/>
                  <a:lstStyle/>
                  <a:p>
                    <a:fld id="{0DE64AE8-9251-47AE-BB5C-75553DEF8D30}" type="CELLRANGE">
                      <a:rPr lang="en-US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479A-475A-BC7E-A3D3501ACFDB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fld id="{A28F838C-AACA-4BF6-ACF9-2C70FCB03DF6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B-479A-475A-BC7E-A3D3501ACFDB}"/>
                </c:ext>
              </c:extLst>
            </c:dLbl>
            <c:dLbl>
              <c:idx val="26"/>
              <c:tx>
                <c:rich>
                  <a:bodyPr/>
                  <a:lstStyle/>
                  <a:p>
                    <a:fld id="{C593831E-1790-4F11-AA0C-4E76EB499F5D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C-479A-475A-BC7E-A3D3501ACFDB}"/>
                </c:ext>
              </c:extLst>
            </c:dLbl>
            <c:dLbl>
              <c:idx val="27"/>
              <c:tx>
                <c:rich>
                  <a:bodyPr/>
                  <a:lstStyle/>
                  <a:p>
                    <a:fld id="{0B118898-EB85-4380-AFFA-4CCC12D83338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D-479A-475A-BC7E-A3D3501ACFDB}"/>
                </c:ext>
              </c:extLst>
            </c:dLbl>
            <c:dLbl>
              <c:idx val="28"/>
              <c:tx>
                <c:rich>
                  <a:bodyPr/>
                  <a:lstStyle/>
                  <a:p>
                    <a:fld id="{51852DEB-C278-45AF-A05B-E6818AD9B0B0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E-479A-475A-BC7E-A3D3501ACFDB}"/>
                </c:ext>
              </c:extLst>
            </c:dLbl>
            <c:dLbl>
              <c:idx val="29"/>
              <c:tx>
                <c:rich>
                  <a:bodyPr/>
                  <a:lstStyle/>
                  <a:p>
                    <a:fld id="{CE986811-1DA5-4DC3-9156-6A94C16A693A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F-479A-475A-BC7E-A3D3501ACFDB}"/>
                </c:ext>
              </c:extLst>
            </c:dLbl>
            <c:dLbl>
              <c:idx val="30"/>
              <c:tx>
                <c:rich>
                  <a:bodyPr/>
                  <a:lstStyle/>
                  <a:p>
                    <a:fld id="{52483909-D546-43F2-BA4F-E0D3AC5F8844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0-479A-475A-BC7E-A3D3501ACFDB}"/>
                </c:ext>
              </c:extLst>
            </c:dLbl>
            <c:dLbl>
              <c:idx val="31"/>
              <c:tx>
                <c:rich>
                  <a:bodyPr/>
                  <a:lstStyle/>
                  <a:p>
                    <a:fld id="{F8799477-0F46-4F8C-AA61-B47794705A83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1-479A-475A-BC7E-A3D3501ACFDB}"/>
                </c:ext>
              </c:extLst>
            </c:dLbl>
            <c:dLbl>
              <c:idx val="32"/>
              <c:tx>
                <c:rich>
                  <a:bodyPr/>
                  <a:lstStyle/>
                  <a:p>
                    <a:fld id="{4600C41C-3AAF-49F4-8490-6A2D68F439AF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2-479A-475A-BC7E-A3D3501ACFDB}"/>
                </c:ext>
              </c:extLst>
            </c:dLbl>
            <c:dLbl>
              <c:idx val="33"/>
              <c:tx>
                <c:rich>
                  <a:bodyPr/>
                  <a:lstStyle/>
                  <a:p>
                    <a:fld id="{546548DC-58F4-4CF2-8D17-DF4306688839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3-479A-475A-BC7E-A3D3501ACFDB}"/>
                </c:ext>
              </c:extLst>
            </c:dLbl>
            <c:dLbl>
              <c:idx val="34"/>
              <c:tx>
                <c:rich>
                  <a:bodyPr/>
                  <a:lstStyle/>
                  <a:p>
                    <a:fld id="{834D2B49-B53C-4501-93C2-B1202E76006E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4-479A-475A-BC7E-A3D3501ACFDB}"/>
                </c:ext>
              </c:extLst>
            </c:dLbl>
            <c:dLbl>
              <c:idx val="35"/>
              <c:layout>
                <c:manualLayout>
                  <c:x val="2.0371241004773768E-3"/>
                  <c:y val="-2.7523367230419416E-3"/>
                </c:manualLayout>
              </c:layout>
              <c:tx>
                <c:rich>
                  <a:bodyPr/>
                  <a:lstStyle/>
                  <a:p>
                    <a:fld id="{6B65D293-962F-4AC2-80B4-620E77CE79A8}" type="CELLRANGE">
                      <a:rPr lang="en-US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5-479A-475A-BC7E-A3D3501ACFDB}"/>
                </c:ext>
              </c:extLst>
            </c:dLbl>
            <c:dLbl>
              <c:idx val="36"/>
              <c:layout>
                <c:manualLayout>
                  <c:x val="-1.4259868703341711E-2"/>
                  <c:y val="-1.9266357061293187E-2"/>
                </c:manualLayout>
              </c:layout>
              <c:tx>
                <c:rich>
                  <a:bodyPr/>
                  <a:lstStyle/>
                  <a:p>
                    <a:fld id="{72930073-ED1F-49A9-BD07-541546E850E0}" type="CELLRANGE">
                      <a:rPr lang="en-US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479A-475A-BC7E-A3D3501ACFDB}"/>
                </c:ext>
              </c:extLst>
            </c:dLbl>
            <c:dLbl>
              <c:idx val="37"/>
              <c:tx>
                <c:rich>
                  <a:bodyPr/>
                  <a:lstStyle/>
                  <a:p>
                    <a:fld id="{314044ED-86B0-43DD-908C-FED731F12B7C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6-479A-475A-BC7E-A3D3501ACFDB}"/>
                </c:ext>
              </c:extLst>
            </c:dLbl>
            <c:dLbl>
              <c:idx val="38"/>
              <c:tx>
                <c:rich>
                  <a:bodyPr/>
                  <a:lstStyle/>
                  <a:p>
                    <a:fld id="{864FBC8B-CC3A-4529-8D14-672FF020C8B6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7-479A-475A-BC7E-A3D3501ACFDB}"/>
                </c:ext>
              </c:extLst>
            </c:dLbl>
            <c:dLbl>
              <c:idx val="39"/>
              <c:tx>
                <c:rich>
                  <a:bodyPr/>
                  <a:lstStyle/>
                  <a:p>
                    <a:fld id="{F9EC12D1-6362-4F9C-890B-C8AF1C0C9BAC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8-479A-475A-BC7E-A3D3501ACFDB}"/>
                </c:ext>
              </c:extLst>
            </c:dLbl>
            <c:dLbl>
              <c:idx val="40"/>
              <c:tx>
                <c:rich>
                  <a:bodyPr/>
                  <a:lstStyle/>
                  <a:p>
                    <a:fld id="{496997A5-BD3F-4EE8-A10D-36830E8C2748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4F11-40E9-A24B-B4BC0F295909}"/>
                </c:ext>
              </c:extLst>
            </c:dLbl>
            <c:dLbl>
              <c:idx val="41"/>
              <c:tx>
                <c:rich>
                  <a:bodyPr/>
                  <a:lstStyle/>
                  <a:p>
                    <a:fld id="{51D92145-2F6D-4AB0-9640-C2917F74A1B3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9-479A-475A-BC7E-A3D3501ACFDB}"/>
                </c:ext>
              </c:extLst>
            </c:dLbl>
            <c:dLbl>
              <c:idx val="42"/>
              <c:tx>
                <c:rich>
                  <a:bodyPr/>
                  <a:lstStyle/>
                  <a:p>
                    <a:fld id="{37F5E259-3A46-4F07-B257-9939E027A271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A-479A-475A-BC7E-A3D3501ACFDB}"/>
                </c:ext>
              </c:extLst>
            </c:dLbl>
            <c:dLbl>
              <c:idx val="43"/>
              <c:tx>
                <c:rich>
                  <a:bodyPr/>
                  <a:lstStyle/>
                  <a:p>
                    <a:fld id="{CA28BFA4-CBB7-46C4-BEBB-6BE401623525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B-479A-475A-BC7E-A3D3501ACFDB}"/>
                </c:ext>
              </c:extLst>
            </c:dLbl>
            <c:dLbl>
              <c:idx val="44"/>
              <c:tx>
                <c:rich>
                  <a:bodyPr/>
                  <a:lstStyle/>
                  <a:p>
                    <a:fld id="{C80B2AE5-DCE5-4F52-81DC-D62486392A95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C-479A-475A-BC7E-A3D3501ACFDB}"/>
                </c:ext>
              </c:extLst>
            </c:dLbl>
            <c:dLbl>
              <c:idx val="45"/>
              <c:tx>
                <c:rich>
                  <a:bodyPr/>
                  <a:lstStyle/>
                  <a:p>
                    <a:fld id="{76450F19-AA9C-4F6D-9EBE-D9B3A15EB165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D-479A-475A-BC7E-A3D3501ACFDB}"/>
                </c:ext>
              </c:extLst>
            </c:dLbl>
            <c:dLbl>
              <c:idx val="46"/>
              <c:tx>
                <c:rich>
                  <a:bodyPr/>
                  <a:lstStyle/>
                  <a:p>
                    <a:fld id="{1E83FC03-9C34-4C78-BB26-771137380B2D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E-479A-475A-BC7E-A3D3501ACFDB}"/>
                </c:ext>
              </c:extLst>
            </c:dLbl>
            <c:dLbl>
              <c:idx val="47"/>
              <c:tx>
                <c:rich>
                  <a:bodyPr/>
                  <a:lstStyle/>
                  <a:p>
                    <a:fld id="{8926D471-EB7D-4D63-8DE5-A26318BC2A37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F-479A-475A-BC7E-A3D3501ACFDB}"/>
                </c:ext>
              </c:extLst>
            </c:dLbl>
            <c:dLbl>
              <c:idx val="48"/>
              <c:layout>
                <c:manualLayout>
                  <c:x val="-8.1484964019096565E-3"/>
                  <c:y val="-1.1009346892167565E-2"/>
                </c:manualLayout>
              </c:layout>
              <c:tx>
                <c:rich>
                  <a:bodyPr/>
                  <a:lstStyle/>
                  <a:p>
                    <a:fld id="{88131AF4-9A58-4DDC-927C-A8B19ABCA11A}" type="CELLRANGE">
                      <a:rPr lang="en-US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479A-475A-BC7E-A3D3501ACFDB}"/>
                </c:ext>
              </c:extLst>
            </c:dLbl>
            <c:dLbl>
              <c:idx val="49"/>
              <c:tx>
                <c:rich>
                  <a:bodyPr/>
                  <a:lstStyle/>
                  <a:p>
                    <a:fld id="{E9E6A074-FD4E-417A-B704-33DDA3D7B9E1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0-479A-475A-BC7E-A3D3501ACFDB}"/>
                </c:ext>
              </c:extLst>
            </c:dLbl>
            <c:dLbl>
              <c:idx val="50"/>
              <c:tx>
                <c:rich>
                  <a:bodyPr/>
                  <a:lstStyle/>
                  <a:p>
                    <a:fld id="{2F3AE884-B120-45E5-96D3-FE643C003DEA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1-479A-475A-BC7E-A3D3501ACFDB}"/>
                </c:ext>
              </c:extLst>
            </c:dLbl>
            <c:dLbl>
              <c:idx val="51"/>
              <c:tx>
                <c:rich>
                  <a:bodyPr/>
                  <a:lstStyle/>
                  <a:p>
                    <a:fld id="{8B59599F-E4F2-4A9D-A789-306E886EEBCD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2-479A-475A-BC7E-A3D3501ACFDB}"/>
                </c:ext>
              </c:extLst>
            </c:dLbl>
            <c:dLbl>
              <c:idx val="52"/>
              <c:layout>
                <c:manualLayout>
                  <c:x val="0"/>
                  <c:y val="-1.3761683615209457E-2"/>
                </c:manualLayout>
              </c:layout>
              <c:tx>
                <c:rich>
                  <a:bodyPr/>
                  <a:lstStyle/>
                  <a:p>
                    <a:fld id="{5345CBC7-BA4E-4278-84B0-FF4948A17431}" type="CELLRANGE">
                      <a:rPr lang="en-US"/>
                      <a:pPr/>
                      <a:t>[OBLAST BUNĚK]</a:t>
                    </a:fld>
                    <a:endParaRPr lang="cs-CZ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3-479A-475A-BC7E-A3D3501ACF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Calibri Light" panose="020F0302020204030204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List1!$A$2:$A$54</c:f>
              <c:strCache>
                <c:ptCount val="53"/>
                <c:pt idx="0">
                  <c:v>01.01.2018</c:v>
                </c:pt>
                <c:pt idx="2">
                  <c:v>01.03.2018</c:v>
                </c:pt>
                <c:pt idx="4">
                  <c:v>01.05.2018</c:v>
                </c:pt>
                <c:pt idx="6">
                  <c:v>01.07.2018</c:v>
                </c:pt>
                <c:pt idx="8">
                  <c:v>01.09.2018</c:v>
                </c:pt>
                <c:pt idx="10">
                  <c:v>01.11.2018</c:v>
                </c:pt>
                <c:pt idx="12">
                  <c:v>01.01.2019</c:v>
                </c:pt>
                <c:pt idx="14">
                  <c:v>01.03.2019</c:v>
                </c:pt>
                <c:pt idx="16">
                  <c:v>01.05.2019</c:v>
                </c:pt>
                <c:pt idx="18">
                  <c:v>01.07.2019</c:v>
                </c:pt>
                <c:pt idx="20">
                  <c:v>01.09.2019</c:v>
                </c:pt>
                <c:pt idx="22">
                  <c:v>01.11.2019</c:v>
                </c:pt>
                <c:pt idx="24">
                  <c:v>01.01.2020</c:v>
                </c:pt>
                <c:pt idx="26">
                  <c:v>01.03.2020</c:v>
                </c:pt>
                <c:pt idx="28">
                  <c:v>01.05.2020</c:v>
                </c:pt>
                <c:pt idx="30">
                  <c:v>01.07.2020</c:v>
                </c:pt>
                <c:pt idx="32">
                  <c:v>01.09.2020</c:v>
                </c:pt>
                <c:pt idx="34">
                  <c:v>01.11.2020</c:v>
                </c:pt>
                <c:pt idx="36">
                  <c:v>01.01.2021</c:v>
                </c:pt>
                <c:pt idx="38">
                  <c:v>01.03.2021</c:v>
                </c:pt>
                <c:pt idx="40">
                  <c:v>01.05.2021</c:v>
                </c:pt>
                <c:pt idx="42">
                  <c:v>01.07.2021</c:v>
                </c:pt>
                <c:pt idx="44">
                  <c:v>01.09.2021</c:v>
                </c:pt>
                <c:pt idx="46">
                  <c:v>01.11.2021</c:v>
                </c:pt>
                <c:pt idx="48">
                  <c:v>01.01.2022</c:v>
                </c:pt>
                <c:pt idx="50">
                  <c:v>01.03.2022</c:v>
                </c:pt>
                <c:pt idx="52">
                  <c:v>01.05.2022</c:v>
                </c:pt>
              </c:strCache>
            </c:strRef>
          </c:cat>
          <c:val>
            <c:numRef>
              <c:f>List1!$B$2:$B$54</c:f>
              <c:numCache>
                <c:formatCode>#,##0</c:formatCode>
                <c:ptCount val="5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2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6</c:v>
                </c:pt>
                <c:pt idx="17">
                  <c:v>9</c:v>
                </c:pt>
                <c:pt idx="18">
                  <c:v>9</c:v>
                </c:pt>
                <c:pt idx="19">
                  <c:v>10</c:v>
                </c:pt>
                <c:pt idx="20">
                  <c:v>12</c:v>
                </c:pt>
                <c:pt idx="21">
                  <c:v>15</c:v>
                </c:pt>
                <c:pt idx="22">
                  <c:v>19</c:v>
                </c:pt>
                <c:pt idx="23">
                  <c:v>21</c:v>
                </c:pt>
                <c:pt idx="24">
                  <c:v>28</c:v>
                </c:pt>
                <c:pt idx="25">
                  <c:v>31</c:v>
                </c:pt>
                <c:pt idx="26">
                  <c:v>32</c:v>
                </c:pt>
                <c:pt idx="27">
                  <c:v>33</c:v>
                </c:pt>
                <c:pt idx="28">
                  <c:v>33</c:v>
                </c:pt>
                <c:pt idx="29">
                  <c:v>47</c:v>
                </c:pt>
                <c:pt idx="30">
                  <c:v>51</c:v>
                </c:pt>
                <c:pt idx="31">
                  <c:v>51</c:v>
                </c:pt>
                <c:pt idx="32">
                  <c:v>52</c:v>
                </c:pt>
                <c:pt idx="33">
                  <c:v>52</c:v>
                </c:pt>
                <c:pt idx="34">
                  <c:v>52</c:v>
                </c:pt>
                <c:pt idx="35">
                  <c:v>52</c:v>
                </c:pt>
                <c:pt idx="36">
                  <c:v>53</c:v>
                </c:pt>
                <c:pt idx="37">
                  <c:v>59</c:v>
                </c:pt>
                <c:pt idx="38">
                  <c:v>74</c:v>
                </c:pt>
                <c:pt idx="39">
                  <c:v>74</c:v>
                </c:pt>
                <c:pt idx="40">
                  <c:v>74</c:v>
                </c:pt>
                <c:pt idx="41">
                  <c:v>80</c:v>
                </c:pt>
                <c:pt idx="42">
                  <c:v>87</c:v>
                </c:pt>
                <c:pt idx="43">
                  <c:v>91</c:v>
                </c:pt>
                <c:pt idx="44">
                  <c:v>91</c:v>
                </c:pt>
                <c:pt idx="45">
                  <c:v>91</c:v>
                </c:pt>
                <c:pt idx="46">
                  <c:v>91</c:v>
                </c:pt>
                <c:pt idx="47">
                  <c:v>92</c:v>
                </c:pt>
                <c:pt idx="48">
                  <c:v>92</c:v>
                </c:pt>
                <c:pt idx="49">
                  <c:v>94</c:v>
                </c:pt>
                <c:pt idx="50">
                  <c:v>94</c:v>
                </c:pt>
                <c:pt idx="51">
                  <c:v>94</c:v>
                </c:pt>
                <c:pt idx="52">
                  <c:v>94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List1!$C$2:$C$54</c15:f>
                <c15:dlblRangeCache>
                  <c:ptCount val="53"/>
                  <c:pt idx="0">
                    <c:v>1</c:v>
                  </c:pt>
                  <c:pt idx="12">
                    <c:v>3</c:v>
                  </c:pt>
                  <c:pt idx="24">
                    <c:v>28</c:v>
                  </c:pt>
                  <c:pt idx="36">
                    <c:v>53</c:v>
                  </c:pt>
                  <c:pt idx="48">
                    <c:v>92</c:v>
                  </c:pt>
                  <c:pt idx="52">
                    <c:v>94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48A4-4D82-89EE-DF5BEE3344A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380144296"/>
        <c:axId val="380148888"/>
      </c:barChart>
      <c:catAx>
        <c:axId val="3801442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Calibri Light" panose="020F0302020204030204" pitchFamily="34" charset="0"/>
                  </a:defRPr>
                </a:pPr>
                <a:r>
                  <a:rPr lang="cs-CZ" dirty="0"/>
                  <a:t>Měsíc a rok vstupní</a:t>
                </a:r>
                <a:r>
                  <a:rPr lang="cs-CZ" baseline="0" dirty="0"/>
                  <a:t> návštěvy</a:t>
                </a:r>
                <a:endParaRPr lang="cs-CZ" dirty="0"/>
              </a:p>
            </c:rich>
          </c:tx>
          <c:layout>
            <c:manualLayout>
              <c:xMode val="edge"/>
              <c:yMode val="edge"/>
              <c:x val="0.41550418260074662"/>
              <c:y val="0.93809474583253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Calibri Light" panose="020F0302020204030204" pitchFamily="34" charset="0"/>
                </a:defRPr>
              </a:pPr>
              <a:endParaRPr lang="cs-CZ"/>
            </a:p>
          </c:txPr>
        </c:title>
        <c:numFmt formatCode="[$-405]mmm\-yy;@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Calibri Light" panose="020F0302020204030204" pitchFamily="34" charset="0"/>
              </a:defRPr>
            </a:pPr>
            <a:endParaRPr lang="cs-CZ"/>
          </a:p>
        </c:txPr>
        <c:crossAx val="380148888"/>
        <c:crosses val="autoZero"/>
        <c:auto val="1"/>
        <c:lblAlgn val="ctr"/>
        <c:lblOffset val="100"/>
        <c:tickLblSkip val="1"/>
        <c:noMultiLvlLbl val="1"/>
      </c:catAx>
      <c:valAx>
        <c:axId val="380148888"/>
        <c:scaling>
          <c:orientation val="minMax"/>
          <c:max val="12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Calibri Light" panose="020F0302020204030204" pitchFamily="34" charset="0"/>
                  </a:defRPr>
                </a:pPr>
                <a:r>
                  <a:rPr lang="cs-CZ" dirty="0"/>
                  <a:t> Kumulativní</a:t>
                </a:r>
                <a:r>
                  <a:rPr lang="cs-CZ" baseline="0" dirty="0"/>
                  <a:t> počet pacientů</a:t>
                </a:r>
                <a:endParaRPr lang="cs-CZ" dirty="0"/>
              </a:p>
            </c:rich>
          </c:tx>
          <c:layout>
            <c:manualLayout>
              <c:xMode val="edge"/>
              <c:yMode val="edge"/>
              <c:x val="0"/>
              <c:y val="0.219405316604921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Calibri Light" panose="020F0302020204030204" pitchFamily="34" charset="0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Calibri Light" panose="020F0302020204030204" pitchFamily="34" charset="0"/>
              </a:defRPr>
            </a:pPr>
            <a:endParaRPr lang="cs-CZ"/>
          </a:p>
        </c:txPr>
        <c:crossAx val="380144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j-lt"/>
          <a:cs typeface="Calibri Light" panose="020F0302020204030204" pitchFamily="34" charset="0"/>
        </a:defRPr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accent4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List1!$A$2:$A$7</c:f>
              <c:strCache>
                <c:ptCount val="6"/>
                <c:pt idx="0">
                  <c:v>FNHK</c:v>
                </c:pt>
                <c:pt idx="1">
                  <c:v>FN Bulovka</c:v>
                </c:pt>
                <c:pt idx="2">
                  <c:v>FN Motol</c:v>
                </c:pt>
                <c:pt idx="3">
                  <c:v>FN Plzeň</c:v>
                </c:pt>
                <c:pt idx="4">
                  <c:v>FTN</c:v>
                </c:pt>
                <c:pt idx="5">
                  <c:v>Nový Jíčín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6"/>
                <c:pt idx="0">
                  <c:v>31.914893617021278</c:v>
                </c:pt>
                <c:pt idx="1">
                  <c:v>20.212765957446805</c:v>
                </c:pt>
                <c:pt idx="2">
                  <c:v>19.148936170212767</c:v>
                </c:pt>
                <c:pt idx="3">
                  <c:v>13.829787234042554</c:v>
                </c:pt>
                <c:pt idx="4">
                  <c:v>11.702127659574469</c:v>
                </c:pt>
                <c:pt idx="5">
                  <c:v>3.1914893617021276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75-476D-ADD7-BCFFACAF87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433703240"/>
        <c:axId val="433703568"/>
      </c:barChart>
      <c:catAx>
        <c:axId val="4337032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3703568"/>
        <c:crosses val="autoZero"/>
        <c:auto val="1"/>
        <c:lblAlgn val="ctr"/>
        <c:lblOffset val="100"/>
        <c:noMultiLvlLbl val="0"/>
      </c:catAx>
      <c:valAx>
        <c:axId val="433703568"/>
        <c:scaling>
          <c:orientation val="minMax"/>
          <c:max val="40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% pacientů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3703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spPr>
            <a:solidFill>
              <a:srgbClr val="BED64A"/>
            </a:solidFill>
          </c:spPr>
          <c:dPt>
            <c:idx val="0"/>
            <c:bubble3D val="0"/>
            <c:explosion val="8"/>
            <c:spPr>
              <a:solidFill>
                <a:schemeClr val="accent5">
                  <a:lumMod val="5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4A-45CD-BCB9-0A84DC93441A}"/>
              </c:ext>
            </c:extLst>
          </c:dPt>
          <c:dPt>
            <c:idx val="1"/>
            <c:bubble3D val="0"/>
            <c:explosion val="3"/>
            <c:spPr>
              <a:solidFill>
                <a:schemeClr val="accent5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4A-45CD-BCB9-0A84DC93441A}"/>
              </c:ext>
            </c:extLst>
          </c:dPt>
          <c:dPt>
            <c:idx val="2"/>
            <c:bubble3D val="0"/>
            <c:explosion val="1"/>
            <c:spPr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F4A-45CD-BCB9-0A84DC93441A}"/>
              </c:ext>
            </c:extLst>
          </c:dPt>
          <c:dPt>
            <c:idx val="3"/>
            <c:bubble3D val="0"/>
            <c:explosion val="3"/>
            <c:spPr>
              <a:solidFill>
                <a:schemeClr val="accent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F4A-45CD-BCB9-0A84DC93441A}"/>
              </c:ext>
            </c:extLst>
          </c:dPt>
          <c:dPt>
            <c:idx val="4"/>
            <c:bubble3D val="0"/>
            <c:explosion val="5"/>
            <c:spPr>
              <a:solidFill>
                <a:schemeClr val="accent2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F4A-45CD-BCB9-0A84DC93441A}"/>
              </c:ext>
            </c:extLst>
          </c:dPt>
          <c:dLbls>
            <c:dLbl>
              <c:idx val="0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Calibri Light" panose="020F0302020204030204" pitchFamily="34" charset="0"/>
                    </a:defRPr>
                  </a:pPr>
                  <a:endParaRPr lang="cs-C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DF4A-45CD-BCB9-0A84DC93441A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Calibri Light" panose="020F0302020204030204" pitchFamily="34" charset="0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1. čtvrt.</c:v>
                </c:pt>
                <c:pt idx="1">
                  <c:v>2. čtvrt.</c:v>
                </c:pt>
              </c:strCache>
            </c:strRef>
          </c:cat>
          <c:val>
            <c:numRef>
              <c:f>List1!$B$2:$B$3</c:f>
              <c:numCache>
                <c:formatCode>###0</c:formatCode>
                <c:ptCount val="2"/>
                <c:pt idx="0">
                  <c:v>31</c:v>
                </c:pt>
                <c:pt idx="1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F4A-45CD-BCB9-0A84DC93441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4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accent4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List1!$A$2:$A$4</c:f>
              <c:strCache>
                <c:ptCount val="3"/>
                <c:pt idx="0">
                  <c:v>Převážně alergické astma</c:v>
                </c:pt>
                <c:pt idx="1">
                  <c:v>Směs </c:v>
                </c:pt>
                <c:pt idx="2">
                  <c:v>Nealergické astma</c:v>
                </c:pt>
              </c:strCache>
            </c:strRef>
          </c:cat>
          <c:val>
            <c:numRef>
              <c:f>List1!$B$2:$B$4</c:f>
              <c:numCache>
                <c:formatCode>#,##0.0</c:formatCode>
                <c:ptCount val="3"/>
                <c:pt idx="0">
                  <c:v>60.638297872340431</c:v>
                </c:pt>
                <c:pt idx="1">
                  <c:v>21.276595744680851</c:v>
                </c:pt>
                <c:pt idx="2">
                  <c:v>18.085106382978726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25-4FBE-8EC3-02FD33711E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433703240"/>
        <c:axId val="433703568"/>
      </c:barChart>
      <c:catAx>
        <c:axId val="4337032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3703568"/>
        <c:crosses val="autoZero"/>
        <c:auto val="1"/>
        <c:lblAlgn val="ctr"/>
        <c:lblOffset val="100"/>
        <c:noMultiLvlLbl val="0"/>
      </c:catAx>
      <c:valAx>
        <c:axId val="433703568"/>
        <c:scaling>
          <c:orientation val="minMax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% pacientů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3703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spPr>
            <a:solidFill>
              <a:srgbClr val="BED64A"/>
            </a:solidFill>
          </c:spPr>
          <c:dPt>
            <c:idx val="0"/>
            <c:bubble3D val="0"/>
            <c:explosion val="8"/>
            <c:spPr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B16-498F-8E5E-2D71F5650C26}"/>
              </c:ext>
            </c:extLst>
          </c:dPt>
          <c:dPt>
            <c:idx val="1"/>
            <c:bubble3D val="0"/>
            <c:explosion val="3"/>
            <c:spPr>
              <a:solidFill>
                <a:schemeClr val="accent6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B16-498F-8E5E-2D71F5650C26}"/>
              </c:ext>
            </c:extLst>
          </c:dPt>
          <c:dPt>
            <c:idx val="2"/>
            <c:bubble3D val="0"/>
            <c:explosion val="1"/>
            <c:spPr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B16-498F-8E5E-2D71F5650C26}"/>
              </c:ext>
            </c:extLst>
          </c:dPt>
          <c:dPt>
            <c:idx val="3"/>
            <c:bubble3D val="0"/>
            <c:explosion val="3"/>
            <c:spPr>
              <a:solidFill>
                <a:schemeClr val="accent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B16-498F-8E5E-2D71F5650C26}"/>
              </c:ext>
            </c:extLst>
          </c:dPt>
          <c:dPt>
            <c:idx val="4"/>
            <c:bubble3D val="0"/>
            <c:explosion val="5"/>
            <c:spPr>
              <a:solidFill>
                <a:schemeClr val="accent2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B16-498F-8E5E-2D71F5650C26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Calibri Light" panose="020F0302020204030204" pitchFamily="34" charset="0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1. čtvrt.</c:v>
                </c:pt>
                <c:pt idx="1">
                  <c:v>2. čtvrt.</c:v>
                </c:pt>
              </c:strCache>
            </c:strRef>
          </c:cat>
          <c:val>
            <c:numRef>
              <c:f>List1!$B$2:$B$3</c:f>
              <c:numCache>
                <c:formatCode>###0</c:formatCode>
                <c:ptCount val="2"/>
                <c:pt idx="0">
                  <c:v>61</c:v>
                </c:pt>
                <c:pt idx="1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B16-498F-8E5E-2D71F5650C2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4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List1!$E$2</c:f>
                <c:numCache>
                  <c:formatCode>General</c:formatCode>
                  <c:ptCount val="1"/>
                  <c:pt idx="0">
                    <c:v>1.7999999999999998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Leukocyty</c:v>
                </c:pt>
              </c:strCache>
            </c:strRef>
          </c:cat>
          <c:val>
            <c:numRef>
              <c:f>List1!$B$2</c:f>
              <c:numCache>
                <c:formatCode>#,##0.000000000000000</c:formatCode>
                <c:ptCount val="1"/>
                <c:pt idx="0">
                  <c:v>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08-46AB-A58C-10964CD28D4F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6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Leukocyty</c:v>
                </c:pt>
              </c:strCache>
            </c:strRef>
          </c:cat>
          <c:val>
            <c:numRef>
              <c:f>List1!$C$2</c:f>
              <c:numCache>
                <c:formatCode>#,##0.000000000000000</c:formatCode>
                <c:ptCount val="1"/>
                <c:pt idx="0">
                  <c:v>1.7999999999999998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08-46AB-A58C-10964CD28D4F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6"/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List1!$F$2</c:f>
                <c:numCache>
                  <c:formatCode>General</c:formatCode>
                  <c:ptCount val="1"/>
                  <c:pt idx="0">
                    <c:v>4.5999999999999996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Leukocyty</c:v>
                </c:pt>
              </c:strCache>
            </c:strRef>
          </c:cat>
          <c:val>
            <c:numRef>
              <c:f>List1!$D$2</c:f>
              <c:numCache>
                <c:formatCode>#,##0.000000000000000</c:formatCode>
                <c:ptCount val="1"/>
                <c:pt idx="0">
                  <c:v>1.9000000000000004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08-46AB-A58C-10964CD28D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514112936"/>
        <c:axId val="514114904"/>
      </c:barChart>
      <c:catAx>
        <c:axId val="51411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4904"/>
        <c:crosses val="autoZero"/>
        <c:auto val="1"/>
        <c:lblAlgn val="ctr"/>
        <c:lblOffset val="100"/>
        <c:noMultiLvlLbl val="0"/>
      </c:catAx>
      <c:valAx>
        <c:axId val="514114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 dirty="0">
                    <a:solidFill>
                      <a:schemeClr val="tx1"/>
                    </a:solidFill>
                  </a:rPr>
                  <a:t>/</a:t>
                </a:r>
                <a:r>
                  <a:rPr lang="cs-CZ" sz="1200" dirty="0" err="1">
                    <a:solidFill>
                      <a:schemeClr val="tx1"/>
                    </a:solidFill>
                  </a:rPr>
                  <a:t>nl</a:t>
                </a:r>
                <a:endParaRPr lang="en-GB" sz="12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2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List1!$E$2</c:f>
                <c:numCache>
                  <c:formatCode>General</c:formatCode>
                  <c:ptCount val="1"/>
                  <c:pt idx="0">
                    <c:v>2.14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Neutrofily</c:v>
                </c:pt>
              </c:strCache>
            </c:strRef>
          </c:cat>
          <c:val>
            <c:numRef>
              <c:f>List1!$B$2</c:f>
              <c:numCache>
                <c:formatCode>#,##0.000000000000000</c:formatCode>
                <c:ptCount val="1"/>
                <c:pt idx="0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C1-44A6-B18E-DB05DACF416E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6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Neutrofily</c:v>
                </c:pt>
              </c:strCache>
            </c:strRef>
          </c:cat>
          <c:val>
            <c:numRef>
              <c:f>List1!$C$2</c:f>
              <c:numCache>
                <c:formatCode>#,##0.000000000000000</c:formatCode>
                <c:ptCount val="1"/>
                <c:pt idx="0">
                  <c:v>2.5999999999999996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C1-44A6-B18E-DB05DACF416E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6"/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List1!$F$2</c:f>
                <c:numCache>
                  <c:formatCode>General</c:formatCode>
                  <c:ptCount val="1"/>
                  <c:pt idx="0">
                    <c:v>5.6000000000000005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List1!$A$2</c:f>
              <c:strCache>
                <c:ptCount val="1"/>
                <c:pt idx="0">
                  <c:v>Neutrofily</c:v>
                </c:pt>
              </c:strCache>
            </c:strRef>
          </c:cat>
          <c:val>
            <c:numRef>
              <c:f>List1!$D$2</c:f>
              <c:numCache>
                <c:formatCode>#,##0.000000000000000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C1-44A6-B18E-DB05DACF41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514112936"/>
        <c:axId val="514114904"/>
      </c:barChart>
      <c:catAx>
        <c:axId val="51411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4904"/>
        <c:crosses val="autoZero"/>
        <c:auto val="1"/>
        <c:lblAlgn val="ctr"/>
        <c:lblOffset val="100"/>
        <c:noMultiLvlLbl val="0"/>
      </c:catAx>
      <c:valAx>
        <c:axId val="514114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 dirty="0">
                    <a:solidFill>
                      <a:schemeClr val="tx1"/>
                    </a:solidFill>
                  </a:rPr>
                  <a:t>/</a:t>
                </a:r>
                <a:r>
                  <a:rPr lang="cs-CZ" sz="1200" dirty="0" err="1">
                    <a:solidFill>
                      <a:schemeClr val="tx1"/>
                    </a:solidFill>
                  </a:rPr>
                  <a:t>nl</a:t>
                </a:r>
                <a:endParaRPr lang="en-GB" sz="12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112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Sheet1!$L$2:$L$22</cx:f>
        <cx:lvl ptCount="21">
          <cx:pt idx="0">BRNO-ALG</cx:pt>
          <cx:pt idx="1">BRNO-PNE</cx:pt>
          <cx:pt idx="2">ČB</cx:pt>
          <cx:pt idx="3">HK-ALG</cx:pt>
          <cx:pt idx="4">HK-PNE</cx:pt>
          <cx:pt idx="5">NJ</cx:pt>
          <cx:pt idx="6">OLO</cx:pt>
          <cx:pt idx="7">OLO-ALG</cx:pt>
          <cx:pt idx="8">OSTR-ALG</cx:pt>
          <cx:pt idx="9">OSTR-PNE</cx:pt>
          <cx:pt idx="10">PCE</cx:pt>
          <cx:pt idx="11">PHA-FNB</cx:pt>
          <cx:pt idx="12">PHA-FTN</cx:pt>
          <cx:pt idx="13">PHA-M-ALG</cx:pt>
          <cx:pt idx="14">PHA-M-PED</cx:pt>
          <cx:pt idx="15">PHA-M-PNE</cx:pt>
          <cx:pt idx="16">PHA-VFN</cx:pt>
          <cx:pt idx="17">PLZ-ALG</cx:pt>
          <cx:pt idx="18">PLZ-PNE</cx:pt>
          <cx:pt idx="19">UL</cx:pt>
          <cx:pt idx="20">ZLÍN</cx:pt>
        </cx:lvl>
      </cx:strDim>
      <cx:numDim type="val">
        <cx:f>Sheet1!$M$2:$M$22</cx:f>
        <cx:lvl ptCount="21" formatCode="Všeobecný">
          <cx:pt idx="0">2</cx:pt>
          <cx:pt idx="1">12</cx:pt>
          <cx:pt idx="2">2</cx:pt>
          <cx:pt idx="3">10</cx:pt>
          <cx:pt idx="4">24</cx:pt>
          <cx:pt idx="5">2</cx:pt>
          <cx:pt idx="6">3</cx:pt>
          <cx:pt idx="7">6</cx:pt>
          <cx:pt idx="8">4</cx:pt>
          <cx:pt idx="9">5</cx:pt>
          <cx:pt idx="10">5</cx:pt>
          <cx:pt idx="11">1</cx:pt>
          <cx:pt idx="12">3</cx:pt>
          <cx:pt idx="13">2</cx:pt>
          <cx:pt idx="14">4</cx:pt>
          <cx:pt idx="15">3</cx:pt>
          <cx:pt idx="16">2</cx:pt>
          <cx:pt idx="17">8</cx:pt>
          <cx:pt idx="18">24</cx:pt>
          <cx:pt idx="19">7</cx:pt>
          <cx:pt idx="20">9</cx:pt>
        </cx:lvl>
      </cx:numDim>
    </cx:data>
  </cx:chartData>
  <cx:chart>
    <cx:title pos="t" align="ctr" overlay="0">
      <cx:tx>
        <cx:txData>
          <cx:v>Čekací doby - nový pacient v CTA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cs-CZ" sz="2400" b="0" i="0" u="none" strike="noStrike" baseline="0" dirty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Čekací doby - nový pacient v CTA</a:t>
          </a:r>
        </a:p>
      </cx:txPr>
    </cx:title>
    <cx:plotArea>
      <cx:plotAreaRegion>
        <cx:series layoutId="clusteredColumn" uniqueId="{7C93008F-2D44-454A-B2AC-1DF6F0BEF70B}">
          <cx:tx>
            <cx:txData>
              <cx:f>Sheet1!$M$1</cx:f>
              <cx:v>Jaká je aktuální čekací lhůta pro vyšetření NOVÉHO pacienta v poradně pro těžké astma ? (v týdnech)</cx:v>
            </cx:txData>
          </cx:tx>
          <cx:dataLabels pos="inEnd">
            <cx:visibility seriesName="0" categoryName="0" value="1"/>
          </cx:dataLabels>
          <cx:dataId val="0"/>
          <cx:layoutPr>
            <cx:aggregation/>
          </cx:layoutPr>
          <cx:axisId val="1"/>
        </cx:series>
        <cx:series layoutId="paretoLine" ownerIdx="0" uniqueId="{B1F6DE31-7DA6-43A5-91C0-47DCD39F382F}">
          <cx:axisId val="2"/>
        </cx:series>
      </cx:plotAreaRegion>
      <cx:axis id="0">
        <cx:catScaling gapWidth="0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800" baseline="0"/>
            </a:pPr>
            <a:endParaRPr lang="cs-CZ" sz="1800" b="0" i="0" u="none" strike="noStrike" baseline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cx:txPr>
      </cx:axis>
      <cx:axis id="1">
        <cx:valScaling/>
        <cx:majorGridlines/>
        <cx:tickLabels/>
      </cx:axis>
      <cx:axis id="2" hidden="1">
        <cx:valScaling max="1" min="0"/>
        <cx:units unit="percentage"/>
        <cx:tickLabels/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Sheet1!$S$2:$S$22</cx:f>
        <cx:lvl ptCount="21">
          <cx:pt idx="0">BRNO-ALG</cx:pt>
          <cx:pt idx="1">BRNO-PNE</cx:pt>
          <cx:pt idx="2">ČB</cx:pt>
          <cx:pt idx="3">HK-ALG</cx:pt>
          <cx:pt idx="4">HK-PNE</cx:pt>
          <cx:pt idx="5">NJ</cx:pt>
          <cx:pt idx="6">OLO</cx:pt>
          <cx:pt idx="7">OLO-ALG</cx:pt>
          <cx:pt idx="8">OSTR-ALG</cx:pt>
          <cx:pt idx="9">OSTR-PNE</cx:pt>
          <cx:pt idx="10">PCE</cx:pt>
          <cx:pt idx="11">PHA-FNB</cx:pt>
          <cx:pt idx="12">PHA-FTN</cx:pt>
          <cx:pt idx="13">PHA-M-ALG</cx:pt>
          <cx:pt idx="14">PHA-M-PED</cx:pt>
          <cx:pt idx="15">PHA-M-PNE</cx:pt>
          <cx:pt idx="16">PHA-VFN</cx:pt>
          <cx:pt idx="17">PLZ-ALG</cx:pt>
          <cx:pt idx="18">PLZ-PNE</cx:pt>
          <cx:pt idx="19">UL</cx:pt>
          <cx:pt idx="20">ZLÍN</cx:pt>
        </cx:lvl>
      </cx:strDim>
      <cx:numDim type="val">
        <cx:f>Sheet1!$T$2:$T$22</cx:f>
        <cx:lvl ptCount="21" formatCode="Všeobecný">
          <cx:pt idx="0">10</cx:pt>
          <cx:pt idx="1">9</cx:pt>
          <cx:pt idx="2">5</cx:pt>
          <cx:pt idx="3">5</cx:pt>
          <cx:pt idx="4">5</cx:pt>
          <cx:pt idx="5">5</cx:pt>
          <cx:pt idx="6">6</cx:pt>
          <cx:pt idx="7">5</cx:pt>
          <cx:pt idx="8">7</cx:pt>
          <cx:pt idx="9">4</cx:pt>
          <cx:pt idx="10">2</cx:pt>
          <cx:pt idx="11">4</cx:pt>
          <cx:pt idx="13">4</cx:pt>
          <cx:pt idx="14">2</cx:pt>
          <cx:pt idx="15">2</cx:pt>
          <cx:pt idx="16">2</cx:pt>
          <cx:pt idx="17">3</cx:pt>
          <cx:pt idx="18">3</cx:pt>
          <cx:pt idx="19">6</cx:pt>
          <cx:pt idx="20">4</cx:pt>
        </cx:lvl>
      </cx:numDim>
    </cx:data>
  </cx:chartData>
  <cx:chart>
    <cx:title pos="t" align="ctr" overlay="0">
      <cx:tx>
        <cx:txData>
          <cx:v>Počet spolupracujících alergologů s centry 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cs-CZ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Počet spolupracujících alergologů s centry </a:t>
          </a:r>
        </a:p>
      </cx:txPr>
    </cx:title>
    <cx:plotArea>
      <cx:plotAreaRegion>
        <cx:series layoutId="clusteredColumn" uniqueId="{77173122-4BF5-4AC0-A229-BC74C936F965}" formatIdx="0">
          <cx:dataLabels pos="inEnd">
            <cx:visibility seriesName="0" categoryName="0" value="1"/>
          </cx:dataLabels>
          <cx:dataId val="0"/>
          <cx:layoutPr>
            <cx:aggregation/>
          </cx:layoutPr>
          <cx:axisId val="1"/>
        </cx:series>
        <cx:series layoutId="paretoLine" ownerIdx="0" uniqueId="{B4FCCEB8-7092-4279-BA07-99DB66AC915F}">
          <cx:spPr>
            <a:ln>
              <a:solidFill>
                <a:schemeClr val="bg1"/>
              </a:solidFill>
            </a:ln>
          </cx:spPr>
          <cx:axisId val="2"/>
        </cx:series>
      </cx:plotAreaRegion>
      <cx:axis id="0">
        <cx:catScaling gapWidth="0"/>
        <cx:tickLabels/>
      </cx:axis>
      <cx:axis id="1">
        <cx:valScaling/>
        <cx:majorGridlines/>
        <cx:tickLabels/>
      </cx:axis>
      <cx:axis id="2">
        <cx:valScaling max="1" min="0"/>
        <cx:units unit="percentage"/>
        <cx:tickLabels/>
      </cx:axis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Sheet1!$V$2:$V$22</cx:f>
        <cx:lvl ptCount="21">
          <cx:pt idx="0">BRNO-ALG</cx:pt>
          <cx:pt idx="1">BRNO-PNE</cx:pt>
          <cx:pt idx="2">ČB</cx:pt>
          <cx:pt idx="3">HK-ALG</cx:pt>
          <cx:pt idx="4">HK-PNE</cx:pt>
          <cx:pt idx="5">NJ</cx:pt>
          <cx:pt idx="6">OLO</cx:pt>
          <cx:pt idx="7">OLO-ALG</cx:pt>
          <cx:pt idx="8">OSTR-ALG</cx:pt>
          <cx:pt idx="9">OSTR-PNE</cx:pt>
          <cx:pt idx="10">PCE</cx:pt>
          <cx:pt idx="11">PHA-FNB</cx:pt>
          <cx:pt idx="12">PHA-FTN</cx:pt>
          <cx:pt idx="13">PHA-M-ALG</cx:pt>
          <cx:pt idx="14">PHA-M-PED</cx:pt>
          <cx:pt idx="15">PHA-M-PNE</cx:pt>
          <cx:pt idx="16">PHA-VFN</cx:pt>
          <cx:pt idx="17">PLZ-ALG</cx:pt>
          <cx:pt idx="18">PLZ-PNE</cx:pt>
          <cx:pt idx="19">UL</cx:pt>
          <cx:pt idx="20">ZLÍN</cx:pt>
        </cx:lvl>
      </cx:strDim>
      <cx:numDim type="val">
        <cx:f>Sheet1!$W$2:$W$22</cx:f>
        <cx:lvl ptCount="21" formatCode="Všeobecný">
          <cx:pt idx="0">6</cx:pt>
          <cx:pt idx="1">8</cx:pt>
          <cx:pt idx="2">5</cx:pt>
          <cx:pt idx="3">4</cx:pt>
          <cx:pt idx="4">6</cx:pt>
          <cx:pt idx="5">9</cx:pt>
          <cx:pt idx="6">5</cx:pt>
          <cx:pt idx="7">2</cx:pt>
          <cx:pt idx="8">4</cx:pt>
          <cx:pt idx="9">10</cx:pt>
          <cx:pt idx="10">4</cx:pt>
          <cx:pt idx="11">10</cx:pt>
          <cx:pt idx="13">4</cx:pt>
          <cx:pt idx="14">2</cx:pt>
          <cx:pt idx="15">6</cx:pt>
          <cx:pt idx="16">3</cx:pt>
          <cx:pt idx="17">5</cx:pt>
          <cx:pt idx="18">5</cx:pt>
          <cx:pt idx="19">5</cx:pt>
          <cx:pt idx="20">6</cx:pt>
        </cx:lvl>
      </cx:numDim>
    </cx:data>
  </cx:chartData>
  <cx:chart>
    <cx:title pos="t" align="ctr" overlay="0">
      <cx:tx>
        <cx:txData>
          <cx:v>Počet spolupracujících pneumologů s centry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cs-CZ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Počet spolupracujících pneumologů s centry</a:t>
          </a:r>
        </a:p>
      </cx:txPr>
    </cx:title>
    <cx:plotArea>
      <cx:plotAreaRegion>
        <cx:series layoutId="clusteredColumn" uniqueId="{E7C0F19A-F04F-48B9-A5B8-367C570F9576}">
          <cx:tx>
            <cx:txData>
              <cx:f>Sheet1!$W$1</cx:f>
              <cx:v>Uveďte prosím reálný počet PNEUMOLOGŮ, kteří Vám z Vaší spádové oblasti aktivně posílají nové pacienty do center ke zvážení biologické léčby astmatu a/nebo přešetření pro obtížně léčitelné astma</cx:v>
            </cx:txData>
          </cx:tx>
          <cx:dataLabels/>
          <cx:dataId val="0"/>
          <cx:layoutPr>
            <cx:aggregation/>
          </cx:layoutPr>
          <cx:axisId val="1"/>
        </cx:series>
        <cx:series layoutId="paretoLine" ownerIdx="0" uniqueId="{645481C2-9FBF-41EF-90DF-EF5923C9D347}">
          <cx:spPr>
            <a:ln>
              <a:solidFill>
                <a:schemeClr val="bg1"/>
              </a:solidFill>
            </a:ln>
          </cx:spPr>
          <cx:axisId val="2"/>
        </cx:series>
      </cx:plotAreaRegion>
      <cx:axis id="0">
        <cx:catScaling gapWidth="0"/>
        <cx:tickLabels/>
      </cx:axis>
      <cx:axis id="1">
        <cx:valScaling/>
        <cx:majorGridlines/>
        <cx:tickLabels/>
      </cx:axis>
      <cx:axis id="2">
        <cx:valScaling max="1" min="0"/>
        <cx:units unit="percentage"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B005DA-29AC-4ADE-8E24-FD2AE0AE9E60}" type="doc">
      <dgm:prSet loTypeId="urn:microsoft.com/office/officeart/2005/8/layout/defaul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19B34D4-ECDC-4032-AF6C-8C673DDCF09C}">
      <dgm:prSet/>
      <dgm:spPr/>
      <dgm:t>
        <a:bodyPr/>
        <a:lstStyle/>
        <a:p>
          <a:r>
            <a:rPr lang="cs-CZ" dirty="0">
              <a:solidFill>
                <a:schemeClr val="tx1"/>
              </a:solidFill>
            </a:rPr>
            <a:t>Registr těžkého astmatu</a:t>
          </a:r>
          <a:endParaRPr lang="en-US" dirty="0">
            <a:solidFill>
              <a:schemeClr val="tx1"/>
            </a:solidFill>
          </a:endParaRPr>
        </a:p>
      </dgm:t>
    </dgm:pt>
    <dgm:pt modelId="{3847AAF0-F026-480B-829F-6752CDC2193A}" type="parTrans" cxnId="{BFD01756-CFD4-4E02-9C81-6FFD0FD5E12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E6A49D8-D7AF-432F-B597-707260517899}" type="sibTrans" cxnId="{BFD01756-CFD4-4E02-9C81-6FFD0FD5E12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4F88317-FDB8-40C5-AD09-B6710205BDD4}">
      <dgm:prSet/>
      <dgm:spPr/>
      <dgm:t>
        <a:bodyPr/>
        <a:lstStyle/>
        <a:p>
          <a:r>
            <a:rPr lang="cs-CZ" dirty="0">
              <a:solidFill>
                <a:schemeClr val="tx1"/>
              </a:solidFill>
            </a:rPr>
            <a:t>Dotazník aktivity center </a:t>
          </a:r>
          <a:endParaRPr lang="en-US" dirty="0">
            <a:solidFill>
              <a:schemeClr val="tx1"/>
            </a:solidFill>
          </a:endParaRPr>
        </a:p>
      </dgm:t>
    </dgm:pt>
    <dgm:pt modelId="{A91F0741-A390-4530-938D-6B459E724F2F}" type="parTrans" cxnId="{21F5BFC4-6E8E-4190-8766-AF8A457C4AF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CCEAA44-8B3A-4D35-9CCB-60CCE32E7E99}" type="sibTrans" cxnId="{21F5BFC4-6E8E-4190-8766-AF8A457C4AF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0C427D1-FAFE-4290-860E-ACE49C171808}">
      <dgm:prSet/>
      <dgm:spPr/>
      <dgm:t>
        <a:bodyPr/>
        <a:lstStyle/>
        <a:p>
          <a:r>
            <a:rPr lang="cs-CZ" dirty="0">
              <a:solidFill>
                <a:schemeClr val="tx1"/>
              </a:solidFill>
            </a:rPr>
            <a:t>SHARP ERS</a:t>
          </a:r>
          <a:endParaRPr lang="en-US" dirty="0">
            <a:solidFill>
              <a:schemeClr val="tx1"/>
            </a:solidFill>
          </a:endParaRPr>
        </a:p>
      </dgm:t>
    </dgm:pt>
    <dgm:pt modelId="{8AFFCBDD-4030-46CC-B503-1A27772541AB}" type="parTrans" cxnId="{D4985901-540A-4F21-B9D5-7C33C853908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AA2F7CB-8730-4D79-9091-4743E7F4C227}" type="sibTrans" cxnId="{D4985901-540A-4F21-B9D5-7C33C853908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AEBB187-8DF6-4D4F-AC06-30A3902DDE2D}">
      <dgm:prSet/>
      <dgm:spPr/>
      <dgm:t>
        <a:bodyPr/>
        <a:lstStyle/>
        <a:p>
          <a:r>
            <a:rPr lang="cs-CZ" dirty="0">
              <a:solidFill>
                <a:schemeClr val="tx1"/>
              </a:solidFill>
            </a:rPr>
            <a:t>Přehled </a:t>
          </a:r>
          <a:r>
            <a:rPr lang="cs-CZ" dirty="0" err="1">
              <a:solidFill>
                <a:schemeClr val="tx1"/>
              </a:solidFill>
            </a:rPr>
            <a:t>biologik</a:t>
          </a:r>
          <a:r>
            <a:rPr lang="cs-CZ" dirty="0">
              <a:solidFill>
                <a:schemeClr val="tx1"/>
              </a:solidFill>
            </a:rPr>
            <a:t> v ČR</a:t>
          </a:r>
          <a:endParaRPr lang="en-US" dirty="0">
            <a:solidFill>
              <a:schemeClr val="tx1"/>
            </a:solidFill>
          </a:endParaRPr>
        </a:p>
      </dgm:t>
    </dgm:pt>
    <dgm:pt modelId="{8E758ACC-1D8F-41DD-A653-58516E0F8E0F}" type="parTrans" cxnId="{C4A51EC9-8B3A-4347-B048-F29D0E98083E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8EDEFBA6-CBDB-47EA-96D8-DDBE79D7DB59}" type="sibTrans" cxnId="{C4A51EC9-8B3A-4347-B048-F29D0E98083E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567C4F37-6CF7-452E-B7A8-D0F8F192CCEB}">
      <dgm:prSet/>
      <dgm:spPr/>
      <dgm:t>
        <a:bodyPr/>
        <a:lstStyle/>
        <a:p>
          <a:r>
            <a:rPr lang="cs-CZ" dirty="0">
              <a:solidFill>
                <a:schemeClr val="tx1"/>
              </a:solidFill>
            </a:rPr>
            <a:t>Agenda NCTA 2023</a:t>
          </a:r>
          <a:endParaRPr lang="en-US" dirty="0">
            <a:solidFill>
              <a:schemeClr val="tx1"/>
            </a:solidFill>
          </a:endParaRPr>
        </a:p>
      </dgm:t>
    </dgm:pt>
    <dgm:pt modelId="{2DA642BD-8346-41FF-89AA-2900918A40F6}" type="parTrans" cxnId="{05041C6A-CAF7-4A32-B2A6-98328FC06E9C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1904505A-A486-4710-8FED-BA7BE149CAD7}" type="sibTrans" cxnId="{05041C6A-CAF7-4A32-B2A6-98328FC06E9C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A237F870-1180-4901-9A31-C529C706F455}">
      <dgm:prSet/>
      <dgm:spPr/>
      <dgm:t>
        <a:bodyPr/>
        <a:lstStyle/>
        <a:p>
          <a:r>
            <a:rPr lang="cs-CZ" dirty="0">
              <a:solidFill>
                <a:schemeClr val="tx1"/>
              </a:solidFill>
            </a:rPr>
            <a:t>SAQ</a:t>
          </a:r>
          <a:endParaRPr lang="en-US" dirty="0">
            <a:solidFill>
              <a:schemeClr val="tx1"/>
            </a:solidFill>
          </a:endParaRPr>
        </a:p>
      </dgm:t>
    </dgm:pt>
    <dgm:pt modelId="{BD0E7F90-B74A-4D25-AFA9-BC2DA18F26BE}" type="parTrans" cxnId="{827223F3-6A9C-4618-B7F8-3821EFF9C103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0EEEF4B1-8688-4956-AE36-C91586A1B299}" type="sibTrans" cxnId="{827223F3-6A9C-4618-B7F8-3821EFF9C103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35E55D9D-EACC-490F-B2D2-2146E2B95798}">
      <dgm:prSet/>
      <dgm:spPr/>
      <dgm:t>
        <a:bodyPr/>
        <a:lstStyle/>
        <a:p>
          <a:r>
            <a:rPr lang="cs-CZ" dirty="0">
              <a:solidFill>
                <a:schemeClr val="tx1"/>
              </a:solidFill>
            </a:rPr>
            <a:t>FACTA</a:t>
          </a:r>
          <a:endParaRPr lang="en-US" dirty="0">
            <a:solidFill>
              <a:schemeClr val="tx1"/>
            </a:solidFill>
          </a:endParaRPr>
        </a:p>
      </dgm:t>
    </dgm:pt>
    <dgm:pt modelId="{13671EE4-75A3-455B-9572-2CD963C77D3F}" type="parTrans" cxnId="{BAE24EE4-4E91-4DD6-BA46-5C739831F79A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5723DF1A-D1F9-40DC-A3BC-EA2AFF0360FD}" type="sibTrans" cxnId="{BAE24EE4-4E91-4DD6-BA46-5C739831F79A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95CC6548-6591-4C88-836D-21B9726539E5}">
      <dgm:prSet/>
      <dgm:spPr/>
      <dgm:t>
        <a:bodyPr/>
        <a:lstStyle/>
        <a:p>
          <a:r>
            <a:rPr lang="cs-CZ" dirty="0">
              <a:solidFill>
                <a:schemeClr val="tx1"/>
              </a:solidFill>
            </a:rPr>
            <a:t>Pacientská organizace</a:t>
          </a:r>
          <a:endParaRPr lang="en-US" dirty="0">
            <a:solidFill>
              <a:schemeClr val="tx1"/>
            </a:solidFill>
          </a:endParaRPr>
        </a:p>
      </dgm:t>
    </dgm:pt>
    <dgm:pt modelId="{88D962F4-E6B1-4FDE-987C-F160A1E4CC03}" type="parTrans" cxnId="{A5D0A0C9-1749-41B4-B650-0CDF26B9F695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866FDAC2-EA5E-4AD1-A0B0-3200C9AE4F6C}" type="sibTrans" cxnId="{A5D0A0C9-1749-41B4-B650-0CDF26B9F695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84A72CC6-CD7E-4D0F-A383-7BCBD5AE792C}">
      <dgm:prSet/>
      <dgm:spPr/>
      <dgm:t>
        <a:bodyPr/>
        <a:lstStyle/>
        <a:p>
          <a:r>
            <a:rPr lang="cs-CZ" dirty="0">
              <a:solidFill>
                <a:schemeClr val="tx1"/>
              </a:solidFill>
            </a:rPr>
            <a:t>DP 2023</a:t>
          </a:r>
          <a:endParaRPr lang="en-US" dirty="0">
            <a:solidFill>
              <a:schemeClr val="tx1"/>
            </a:solidFill>
          </a:endParaRPr>
        </a:p>
      </dgm:t>
    </dgm:pt>
    <dgm:pt modelId="{EDC26BA7-9777-4372-818D-4239B8777FD8}" type="parTrans" cxnId="{1FA1236B-458E-420D-BE66-F0610E5F0989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F077B808-7640-4034-A6C5-4812FD301E67}" type="sibTrans" cxnId="{1FA1236B-458E-420D-BE66-F0610E5F0989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71FF2183-52B5-4AE3-AD1D-792697CFBD28}">
      <dgm:prSet/>
      <dgm:spPr/>
      <dgm:t>
        <a:bodyPr/>
        <a:lstStyle/>
        <a:p>
          <a:r>
            <a:rPr lang="cs-CZ" dirty="0" err="1">
              <a:solidFill>
                <a:schemeClr val="tx1"/>
              </a:solidFill>
            </a:rPr>
            <a:t>ePlatforma</a:t>
          </a:r>
          <a:endParaRPr lang="en-US" dirty="0">
            <a:solidFill>
              <a:schemeClr val="tx1"/>
            </a:solidFill>
          </a:endParaRPr>
        </a:p>
      </dgm:t>
    </dgm:pt>
    <dgm:pt modelId="{1EB98200-6A02-4C32-B777-FB755B3E23FE}" type="parTrans" cxnId="{7B4141A8-1BC2-41A5-AD27-29AF9B4D434C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A48EE0D1-0269-4536-88C7-4EBB3F0D8950}" type="sibTrans" cxnId="{7B4141A8-1BC2-41A5-AD27-29AF9B4D434C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5ADA60F5-5A5A-49CF-B547-4BD8CE779A40}" type="pres">
      <dgm:prSet presAssocID="{A6B005DA-29AC-4ADE-8E24-FD2AE0AE9E60}" presName="diagram" presStyleCnt="0">
        <dgm:presLayoutVars>
          <dgm:dir/>
          <dgm:resizeHandles val="exact"/>
        </dgm:presLayoutVars>
      </dgm:prSet>
      <dgm:spPr/>
    </dgm:pt>
    <dgm:pt modelId="{A16C2275-BBE6-46FA-B227-8CED5AC1457E}" type="pres">
      <dgm:prSet presAssocID="{319B34D4-ECDC-4032-AF6C-8C673DDCF09C}" presName="node" presStyleLbl="node1" presStyleIdx="0" presStyleCnt="6">
        <dgm:presLayoutVars>
          <dgm:bulletEnabled val="1"/>
        </dgm:presLayoutVars>
      </dgm:prSet>
      <dgm:spPr/>
    </dgm:pt>
    <dgm:pt modelId="{1E7910F1-2199-4C22-849A-56A50F850BE0}" type="pres">
      <dgm:prSet presAssocID="{EE6A49D8-D7AF-432F-B597-707260517899}" presName="sibTrans" presStyleCnt="0"/>
      <dgm:spPr/>
    </dgm:pt>
    <dgm:pt modelId="{B805CCD8-A03E-489D-937F-178A7BD32BDC}" type="pres">
      <dgm:prSet presAssocID="{F4F88317-FDB8-40C5-AD09-B6710205BDD4}" presName="node" presStyleLbl="node1" presStyleIdx="1" presStyleCnt="6">
        <dgm:presLayoutVars>
          <dgm:bulletEnabled val="1"/>
        </dgm:presLayoutVars>
      </dgm:prSet>
      <dgm:spPr/>
    </dgm:pt>
    <dgm:pt modelId="{4200AF90-F5E3-40D0-9131-3608D470A8EB}" type="pres">
      <dgm:prSet presAssocID="{8CCEAA44-8B3A-4D35-9CCB-60CCE32E7E99}" presName="sibTrans" presStyleCnt="0"/>
      <dgm:spPr/>
    </dgm:pt>
    <dgm:pt modelId="{A0ECBC6B-BAEE-4AE4-B577-5CFA8A9D7C6B}" type="pres">
      <dgm:prSet presAssocID="{AAEBB187-8DF6-4D4F-AC06-30A3902DDE2D}" presName="node" presStyleLbl="node1" presStyleIdx="2" presStyleCnt="6">
        <dgm:presLayoutVars>
          <dgm:bulletEnabled val="1"/>
        </dgm:presLayoutVars>
      </dgm:prSet>
      <dgm:spPr/>
    </dgm:pt>
    <dgm:pt modelId="{2B37189E-7390-4FF4-834C-CC3D76AA23E4}" type="pres">
      <dgm:prSet presAssocID="{8EDEFBA6-CBDB-47EA-96D8-DDBE79D7DB59}" presName="sibTrans" presStyleCnt="0"/>
      <dgm:spPr/>
    </dgm:pt>
    <dgm:pt modelId="{94C8460C-0159-4737-A4CB-6885D09EE416}" type="pres">
      <dgm:prSet presAssocID="{10C427D1-FAFE-4290-860E-ACE49C171808}" presName="node" presStyleLbl="node1" presStyleIdx="3" presStyleCnt="6">
        <dgm:presLayoutVars>
          <dgm:bulletEnabled val="1"/>
        </dgm:presLayoutVars>
      </dgm:prSet>
      <dgm:spPr/>
    </dgm:pt>
    <dgm:pt modelId="{B20C1DE7-E39E-4BDA-B1AD-12E6002F7E8C}" type="pres">
      <dgm:prSet presAssocID="{EAA2F7CB-8730-4D79-9091-4743E7F4C227}" presName="sibTrans" presStyleCnt="0"/>
      <dgm:spPr/>
    </dgm:pt>
    <dgm:pt modelId="{6396942B-1F7B-4596-9E75-8EFA61A20E3A}" type="pres">
      <dgm:prSet presAssocID="{95CC6548-6591-4C88-836D-21B9726539E5}" presName="node" presStyleLbl="node1" presStyleIdx="4" presStyleCnt="6">
        <dgm:presLayoutVars>
          <dgm:bulletEnabled val="1"/>
        </dgm:presLayoutVars>
      </dgm:prSet>
      <dgm:spPr/>
    </dgm:pt>
    <dgm:pt modelId="{B57F9431-E91A-466E-ABD0-7FFDC2272CC5}" type="pres">
      <dgm:prSet presAssocID="{866FDAC2-EA5E-4AD1-A0B0-3200C9AE4F6C}" presName="sibTrans" presStyleCnt="0"/>
      <dgm:spPr/>
    </dgm:pt>
    <dgm:pt modelId="{2BDD6B14-1C60-4994-9F61-E656CAC51842}" type="pres">
      <dgm:prSet presAssocID="{567C4F37-6CF7-452E-B7A8-D0F8F192CCEB}" presName="node" presStyleLbl="node1" presStyleIdx="5" presStyleCnt="6">
        <dgm:presLayoutVars>
          <dgm:bulletEnabled val="1"/>
        </dgm:presLayoutVars>
      </dgm:prSet>
      <dgm:spPr/>
    </dgm:pt>
  </dgm:ptLst>
  <dgm:cxnLst>
    <dgm:cxn modelId="{D4985901-540A-4F21-B9D5-7C33C8539083}" srcId="{A6B005DA-29AC-4ADE-8E24-FD2AE0AE9E60}" destId="{10C427D1-FAFE-4290-860E-ACE49C171808}" srcOrd="3" destOrd="0" parTransId="{8AFFCBDD-4030-46CC-B503-1A27772541AB}" sibTransId="{EAA2F7CB-8730-4D79-9091-4743E7F4C227}"/>
    <dgm:cxn modelId="{19791005-3573-416B-8197-22C3EDFD29E0}" type="presOf" srcId="{F4F88317-FDB8-40C5-AD09-B6710205BDD4}" destId="{B805CCD8-A03E-489D-937F-178A7BD32BDC}" srcOrd="0" destOrd="0" presId="urn:microsoft.com/office/officeart/2005/8/layout/default"/>
    <dgm:cxn modelId="{9D490531-9B81-4AD7-A80F-65AF1EAFDAB4}" type="presOf" srcId="{71FF2183-52B5-4AE3-AD1D-792697CFBD28}" destId="{2BDD6B14-1C60-4994-9F61-E656CAC51842}" srcOrd="0" destOrd="4" presId="urn:microsoft.com/office/officeart/2005/8/layout/default"/>
    <dgm:cxn modelId="{05041C6A-CAF7-4A32-B2A6-98328FC06E9C}" srcId="{A6B005DA-29AC-4ADE-8E24-FD2AE0AE9E60}" destId="{567C4F37-6CF7-452E-B7A8-D0F8F192CCEB}" srcOrd="5" destOrd="0" parTransId="{2DA642BD-8346-41FF-89AA-2900918A40F6}" sibTransId="{1904505A-A486-4710-8FED-BA7BE149CAD7}"/>
    <dgm:cxn modelId="{1FA1236B-458E-420D-BE66-F0610E5F0989}" srcId="{567C4F37-6CF7-452E-B7A8-D0F8F192CCEB}" destId="{84A72CC6-CD7E-4D0F-A383-7BCBD5AE792C}" srcOrd="2" destOrd="0" parTransId="{EDC26BA7-9777-4372-818D-4239B8777FD8}" sibTransId="{F077B808-7640-4034-A6C5-4812FD301E67}"/>
    <dgm:cxn modelId="{BFD01756-CFD4-4E02-9C81-6FFD0FD5E127}" srcId="{A6B005DA-29AC-4ADE-8E24-FD2AE0AE9E60}" destId="{319B34D4-ECDC-4032-AF6C-8C673DDCF09C}" srcOrd="0" destOrd="0" parTransId="{3847AAF0-F026-480B-829F-6752CDC2193A}" sibTransId="{EE6A49D8-D7AF-432F-B597-707260517899}"/>
    <dgm:cxn modelId="{ACE3A159-F67C-4470-9A2F-EF0A566F78B4}" type="presOf" srcId="{95CC6548-6591-4C88-836D-21B9726539E5}" destId="{6396942B-1F7B-4596-9E75-8EFA61A20E3A}" srcOrd="0" destOrd="0" presId="urn:microsoft.com/office/officeart/2005/8/layout/default"/>
    <dgm:cxn modelId="{C8F96E80-C59A-42BD-863E-98D438B62605}" type="presOf" srcId="{10C427D1-FAFE-4290-860E-ACE49C171808}" destId="{94C8460C-0159-4737-A4CB-6885D09EE416}" srcOrd="0" destOrd="0" presId="urn:microsoft.com/office/officeart/2005/8/layout/default"/>
    <dgm:cxn modelId="{D7280881-C27C-46B0-8B9B-8A0EBA38386A}" type="presOf" srcId="{A237F870-1180-4901-9A31-C529C706F455}" destId="{2BDD6B14-1C60-4994-9F61-E656CAC51842}" srcOrd="0" destOrd="1" presId="urn:microsoft.com/office/officeart/2005/8/layout/default"/>
    <dgm:cxn modelId="{2F3A9088-B6AC-4219-A416-0F44ED53127D}" type="presOf" srcId="{35E55D9D-EACC-490F-B2D2-2146E2B95798}" destId="{2BDD6B14-1C60-4994-9F61-E656CAC51842}" srcOrd="0" destOrd="2" presId="urn:microsoft.com/office/officeart/2005/8/layout/default"/>
    <dgm:cxn modelId="{267F278F-D96F-492E-947B-6F3BF5C4376F}" type="presOf" srcId="{AAEBB187-8DF6-4D4F-AC06-30A3902DDE2D}" destId="{A0ECBC6B-BAEE-4AE4-B577-5CFA8A9D7C6B}" srcOrd="0" destOrd="0" presId="urn:microsoft.com/office/officeart/2005/8/layout/default"/>
    <dgm:cxn modelId="{DFB33BA6-C688-43C7-83F2-BFAD06AB8F43}" type="presOf" srcId="{A6B005DA-29AC-4ADE-8E24-FD2AE0AE9E60}" destId="{5ADA60F5-5A5A-49CF-B547-4BD8CE779A40}" srcOrd="0" destOrd="0" presId="urn:microsoft.com/office/officeart/2005/8/layout/default"/>
    <dgm:cxn modelId="{7B4141A8-1BC2-41A5-AD27-29AF9B4D434C}" srcId="{567C4F37-6CF7-452E-B7A8-D0F8F192CCEB}" destId="{71FF2183-52B5-4AE3-AD1D-792697CFBD28}" srcOrd="3" destOrd="0" parTransId="{1EB98200-6A02-4C32-B777-FB755B3E23FE}" sibTransId="{A48EE0D1-0269-4536-88C7-4EBB3F0D8950}"/>
    <dgm:cxn modelId="{A5A943AD-2B74-499D-9F46-F8896E4EAF29}" type="presOf" srcId="{84A72CC6-CD7E-4D0F-A383-7BCBD5AE792C}" destId="{2BDD6B14-1C60-4994-9F61-E656CAC51842}" srcOrd="0" destOrd="3" presId="urn:microsoft.com/office/officeart/2005/8/layout/default"/>
    <dgm:cxn modelId="{44B9A3C3-A2CE-43C5-B095-57A4059FE27F}" type="presOf" srcId="{567C4F37-6CF7-452E-B7A8-D0F8F192CCEB}" destId="{2BDD6B14-1C60-4994-9F61-E656CAC51842}" srcOrd="0" destOrd="0" presId="urn:microsoft.com/office/officeart/2005/8/layout/default"/>
    <dgm:cxn modelId="{21F5BFC4-6E8E-4190-8766-AF8A457C4AF2}" srcId="{A6B005DA-29AC-4ADE-8E24-FD2AE0AE9E60}" destId="{F4F88317-FDB8-40C5-AD09-B6710205BDD4}" srcOrd="1" destOrd="0" parTransId="{A91F0741-A390-4530-938D-6B459E724F2F}" sibTransId="{8CCEAA44-8B3A-4D35-9CCB-60CCE32E7E99}"/>
    <dgm:cxn modelId="{C4A51EC9-8B3A-4347-B048-F29D0E98083E}" srcId="{A6B005DA-29AC-4ADE-8E24-FD2AE0AE9E60}" destId="{AAEBB187-8DF6-4D4F-AC06-30A3902DDE2D}" srcOrd="2" destOrd="0" parTransId="{8E758ACC-1D8F-41DD-A653-58516E0F8E0F}" sibTransId="{8EDEFBA6-CBDB-47EA-96D8-DDBE79D7DB59}"/>
    <dgm:cxn modelId="{A5D0A0C9-1749-41B4-B650-0CDF26B9F695}" srcId="{A6B005DA-29AC-4ADE-8E24-FD2AE0AE9E60}" destId="{95CC6548-6591-4C88-836D-21B9726539E5}" srcOrd="4" destOrd="0" parTransId="{88D962F4-E6B1-4FDE-987C-F160A1E4CC03}" sibTransId="{866FDAC2-EA5E-4AD1-A0B0-3200C9AE4F6C}"/>
    <dgm:cxn modelId="{588FDDD5-F986-4663-988E-1827F38B6880}" type="presOf" srcId="{319B34D4-ECDC-4032-AF6C-8C673DDCF09C}" destId="{A16C2275-BBE6-46FA-B227-8CED5AC1457E}" srcOrd="0" destOrd="0" presId="urn:microsoft.com/office/officeart/2005/8/layout/default"/>
    <dgm:cxn modelId="{BAE24EE4-4E91-4DD6-BA46-5C739831F79A}" srcId="{567C4F37-6CF7-452E-B7A8-D0F8F192CCEB}" destId="{35E55D9D-EACC-490F-B2D2-2146E2B95798}" srcOrd="1" destOrd="0" parTransId="{13671EE4-75A3-455B-9572-2CD963C77D3F}" sibTransId="{5723DF1A-D1F9-40DC-A3BC-EA2AFF0360FD}"/>
    <dgm:cxn modelId="{827223F3-6A9C-4618-B7F8-3821EFF9C103}" srcId="{567C4F37-6CF7-452E-B7A8-D0F8F192CCEB}" destId="{A237F870-1180-4901-9A31-C529C706F455}" srcOrd="0" destOrd="0" parTransId="{BD0E7F90-B74A-4D25-AFA9-BC2DA18F26BE}" sibTransId="{0EEEF4B1-8688-4956-AE36-C91586A1B299}"/>
    <dgm:cxn modelId="{89B1FBD9-6F6C-4C6F-B11A-627C90A9252A}" type="presParOf" srcId="{5ADA60F5-5A5A-49CF-B547-4BD8CE779A40}" destId="{A16C2275-BBE6-46FA-B227-8CED5AC1457E}" srcOrd="0" destOrd="0" presId="urn:microsoft.com/office/officeart/2005/8/layout/default"/>
    <dgm:cxn modelId="{A70EE5DB-C741-4E71-A55C-14D570F3EA77}" type="presParOf" srcId="{5ADA60F5-5A5A-49CF-B547-4BD8CE779A40}" destId="{1E7910F1-2199-4C22-849A-56A50F850BE0}" srcOrd="1" destOrd="0" presId="urn:microsoft.com/office/officeart/2005/8/layout/default"/>
    <dgm:cxn modelId="{AD88AD7E-16C5-4E17-80DF-B21E22ABF57F}" type="presParOf" srcId="{5ADA60F5-5A5A-49CF-B547-4BD8CE779A40}" destId="{B805CCD8-A03E-489D-937F-178A7BD32BDC}" srcOrd="2" destOrd="0" presId="urn:microsoft.com/office/officeart/2005/8/layout/default"/>
    <dgm:cxn modelId="{A615D048-F0EC-404F-9C82-2B16AC211999}" type="presParOf" srcId="{5ADA60F5-5A5A-49CF-B547-4BD8CE779A40}" destId="{4200AF90-F5E3-40D0-9131-3608D470A8EB}" srcOrd="3" destOrd="0" presId="urn:microsoft.com/office/officeart/2005/8/layout/default"/>
    <dgm:cxn modelId="{E52E0BB1-9E2A-4F0C-9489-EC161A8C900B}" type="presParOf" srcId="{5ADA60F5-5A5A-49CF-B547-4BD8CE779A40}" destId="{A0ECBC6B-BAEE-4AE4-B577-5CFA8A9D7C6B}" srcOrd="4" destOrd="0" presId="urn:microsoft.com/office/officeart/2005/8/layout/default"/>
    <dgm:cxn modelId="{65551329-1552-4F59-B022-74E071F6B7F5}" type="presParOf" srcId="{5ADA60F5-5A5A-49CF-B547-4BD8CE779A40}" destId="{2B37189E-7390-4FF4-834C-CC3D76AA23E4}" srcOrd="5" destOrd="0" presId="urn:microsoft.com/office/officeart/2005/8/layout/default"/>
    <dgm:cxn modelId="{F42B8B95-E836-4B37-B888-E59DB46740C6}" type="presParOf" srcId="{5ADA60F5-5A5A-49CF-B547-4BD8CE779A40}" destId="{94C8460C-0159-4737-A4CB-6885D09EE416}" srcOrd="6" destOrd="0" presId="urn:microsoft.com/office/officeart/2005/8/layout/default"/>
    <dgm:cxn modelId="{5C964A61-7F96-41ED-8B75-F28D56A53699}" type="presParOf" srcId="{5ADA60F5-5A5A-49CF-B547-4BD8CE779A40}" destId="{B20C1DE7-E39E-4BDA-B1AD-12E6002F7E8C}" srcOrd="7" destOrd="0" presId="urn:microsoft.com/office/officeart/2005/8/layout/default"/>
    <dgm:cxn modelId="{FEA805BE-2833-40FD-A6D4-195279C0347E}" type="presParOf" srcId="{5ADA60F5-5A5A-49CF-B547-4BD8CE779A40}" destId="{6396942B-1F7B-4596-9E75-8EFA61A20E3A}" srcOrd="8" destOrd="0" presId="urn:microsoft.com/office/officeart/2005/8/layout/default"/>
    <dgm:cxn modelId="{17A5BCCE-036F-4E53-A271-7888A6BAEE9E}" type="presParOf" srcId="{5ADA60F5-5A5A-49CF-B547-4BD8CE779A40}" destId="{B57F9431-E91A-466E-ABD0-7FFDC2272CC5}" srcOrd="9" destOrd="0" presId="urn:microsoft.com/office/officeart/2005/8/layout/default"/>
    <dgm:cxn modelId="{314B7F82-F947-4CEB-8AF9-C3AFABA0AACF}" type="presParOf" srcId="{5ADA60F5-5A5A-49CF-B547-4BD8CE779A40}" destId="{2BDD6B14-1C60-4994-9F61-E656CAC5184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4544F4-3C76-4204-A246-D1381D1AFEC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9BCDCB5-57C3-424A-9BFA-6181FDA86D50}">
      <dgm:prSet custT="1"/>
      <dgm:spPr/>
      <dgm:t>
        <a:bodyPr/>
        <a:lstStyle/>
        <a:p>
          <a:r>
            <a:rPr lang="cs-CZ" sz="2400" dirty="0"/>
            <a:t>27.5.2021 – oslovena všechna centra</a:t>
          </a:r>
          <a:endParaRPr lang="en-US" sz="2400" dirty="0"/>
        </a:p>
      </dgm:t>
    </dgm:pt>
    <dgm:pt modelId="{8F388E64-ED1A-4D95-9352-49570AD1EAFD}" type="parTrans" cxnId="{F0AA66CF-D079-4606-A4B6-BCAC30D77345}">
      <dgm:prSet/>
      <dgm:spPr/>
      <dgm:t>
        <a:bodyPr/>
        <a:lstStyle/>
        <a:p>
          <a:endParaRPr lang="en-US" sz="2400"/>
        </a:p>
      </dgm:t>
    </dgm:pt>
    <dgm:pt modelId="{78ACE5CB-BDC3-466B-B4F0-5D3DE5FD893E}" type="sibTrans" cxnId="{F0AA66CF-D079-4606-A4B6-BCAC30D77345}">
      <dgm:prSet/>
      <dgm:spPr/>
      <dgm:t>
        <a:bodyPr/>
        <a:lstStyle/>
        <a:p>
          <a:endParaRPr lang="en-US" sz="2400"/>
        </a:p>
      </dgm:t>
    </dgm:pt>
    <dgm:pt modelId="{7AD31252-5E52-43F4-BEBD-7998BBD20D2A}">
      <dgm:prSet custT="1"/>
      <dgm:spPr/>
      <dgm:t>
        <a:bodyPr/>
        <a:lstStyle/>
        <a:p>
          <a:r>
            <a:rPr lang="cs-CZ" sz="2400" dirty="0"/>
            <a:t>odpovědi od 21 zástupců center</a:t>
          </a:r>
          <a:endParaRPr lang="en-US" sz="2400" dirty="0"/>
        </a:p>
      </dgm:t>
    </dgm:pt>
    <dgm:pt modelId="{F49CA485-D6EE-4B8F-AE9B-6D6B8AC2F2D4}" type="parTrans" cxnId="{82437AB1-D07C-4AEE-A3A2-3555310E4CD7}">
      <dgm:prSet/>
      <dgm:spPr/>
      <dgm:t>
        <a:bodyPr/>
        <a:lstStyle/>
        <a:p>
          <a:endParaRPr lang="en-US" sz="2400"/>
        </a:p>
      </dgm:t>
    </dgm:pt>
    <dgm:pt modelId="{E67D04AC-05E2-408B-B549-00343EEF227E}" type="sibTrans" cxnId="{82437AB1-D07C-4AEE-A3A2-3555310E4CD7}">
      <dgm:prSet/>
      <dgm:spPr/>
      <dgm:t>
        <a:bodyPr/>
        <a:lstStyle/>
        <a:p>
          <a:endParaRPr lang="en-US" sz="2400"/>
        </a:p>
      </dgm:t>
    </dgm:pt>
    <dgm:pt modelId="{5876C7B0-6379-4726-9155-FDB2C7DC3B6F}">
      <dgm:prSet custT="1"/>
      <dgm:spPr/>
      <dgm:t>
        <a:bodyPr/>
        <a:lstStyle/>
        <a:p>
          <a:r>
            <a:rPr lang="cs-CZ" sz="2400"/>
            <a:t>informace aktuální k 31.5. ze všech center v ČR</a:t>
          </a:r>
          <a:endParaRPr lang="en-US" sz="2400"/>
        </a:p>
      </dgm:t>
    </dgm:pt>
    <dgm:pt modelId="{5246384C-1F25-4DF7-86EC-3EF41CF37DA4}" type="parTrans" cxnId="{6D9DE745-DC34-4DEF-B8F8-D462F198D626}">
      <dgm:prSet/>
      <dgm:spPr/>
      <dgm:t>
        <a:bodyPr/>
        <a:lstStyle/>
        <a:p>
          <a:endParaRPr lang="en-US" sz="2400"/>
        </a:p>
      </dgm:t>
    </dgm:pt>
    <dgm:pt modelId="{F5618CB0-80A1-4EE8-BFAF-186A99998FAD}" type="sibTrans" cxnId="{6D9DE745-DC34-4DEF-B8F8-D462F198D626}">
      <dgm:prSet/>
      <dgm:spPr/>
      <dgm:t>
        <a:bodyPr/>
        <a:lstStyle/>
        <a:p>
          <a:endParaRPr lang="en-US" sz="2400"/>
        </a:p>
      </dgm:t>
    </dgm:pt>
    <dgm:pt modelId="{62A63E9F-8973-42F5-89E4-72DF835F5E24}">
      <dgm:prSet custT="1"/>
      <dgm:spPr/>
      <dgm:t>
        <a:bodyPr/>
        <a:lstStyle/>
        <a:p>
          <a:r>
            <a:rPr lang="cs-CZ" sz="2400" dirty="0"/>
            <a:t>41 otázek, Microsoft </a:t>
          </a:r>
          <a:r>
            <a:rPr lang="cs-CZ" sz="2400" dirty="0" err="1"/>
            <a:t>Forms</a:t>
          </a:r>
          <a:endParaRPr lang="en-US" sz="2400" dirty="0"/>
        </a:p>
      </dgm:t>
    </dgm:pt>
    <dgm:pt modelId="{D96E7C44-784E-4595-B1F0-9E9D25B456E4}" type="parTrans" cxnId="{5F9BFC47-73DE-4EA9-8948-26805ECDF0DF}">
      <dgm:prSet/>
      <dgm:spPr/>
      <dgm:t>
        <a:bodyPr/>
        <a:lstStyle/>
        <a:p>
          <a:endParaRPr lang="en-US" sz="2400"/>
        </a:p>
      </dgm:t>
    </dgm:pt>
    <dgm:pt modelId="{051CA076-057C-41E3-B79E-8ABF3DA4EF1A}" type="sibTrans" cxnId="{5F9BFC47-73DE-4EA9-8948-26805ECDF0DF}">
      <dgm:prSet/>
      <dgm:spPr/>
      <dgm:t>
        <a:bodyPr/>
        <a:lstStyle/>
        <a:p>
          <a:endParaRPr lang="en-US" sz="2400"/>
        </a:p>
      </dgm:t>
    </dgm:pt>
    <dgm:pt modelId="{E157DF08-2D3D-4E5A-AC4A-A23ECE4630EF}">
      <dgm:prSet custT="1"/>
      <dgm:spPr/>
      <dgm:t>
        <a:bodyPr/>
        <a:lstStyle/>
        <a:p>
          <a:r>
            <a:rPr lang="cs-CZ" sz="2400" dirty="0"/>
            <a:t>Tabulka veřejných kontaktů na centra, pro pacienty, na web </a:t>
          </a:r>
          <a:endParaRPr lang="en-US" sz="2400" dirty="0"/>
        </a:p>
      </dgm:t>
    </dgm:pt>
    <dgm:pt modelId="{4C569CDE-76ED-4C1A-B369-716CACB45396}" type="parTrans" cxnId="{7A7E5E3A-F04A-48D9-96AA-A8757F880E86}">
      <dgm:prSet/>
      <dgm:spPr/>
      <dgm:t>
        <a:bodyPr/>
        <a:lstStyle/>
        <a:p>
          <a:endParaRPr lang="en-US" sz="2400"/>
        </a:p>
      </dgm:t>
    </dgm:pt>
    <dgm:pt modelId="{57838366-0FE3-4687-B2A0-9C5994EA6DE2}" type="sibTrans" cxnId="{7A7E5E3A-F04A-48D9-96AA-A8757F880E86}">
      <dgm:prSet/>
      <dgm:spPr/>
      <dgm:t>
        <a:bodyPr/>
        <a:lstStyle/>
        <a:p>
          <a:endParaRPr lang="en-US" sz="2400"/>
        </a:p>
      </dgm:t>
    </dgm:pt>
    <dgm:pt modelId="{5EEE0A21-A785-43B7-B730-690133BF4758}" type="pres">
      <dgm:prSet presAssocID="{2E4544F4-3C76-4204-A246-D1381D1AFEC2}" presName="root" presStyleCnt="0">
        <dgm:presLayoutVars>
          <dgm:dir/>
          <dgm:resizeHandles val="exact"/>
        </dgm:presLayoutVars>
      </dgm:prSet>
      <dgm:spPr/>
    </dgm:pt>
    <dgm:pt modelId="{C7D84A4F-C9DA-4AD7-A869-1D7650F58147}" type="pres">
      <dgm:prSet presAssocID="{69BCDCB5-57C3-424A-9BFA-6181FDA86D50}" presName="compNode" presStyleCnt="0"/>
      <dgm:spPr/>
    </dgm:pt>
    <dgm:pt modelId="{A6291D4C-FA2F-402B-9859-0D63F9BE87DE}" type="pres">
      <dgm:prSet presAssocID="{69BCDCB5-57C3-424A-9BFA-6181FDA86D50}" presName="bgRect" presStyleLbl="bgShp" presStyleIdx="0" presStyleCnt="5"/>
      <dgm:spPr/>
    </dgm:pt>
    <dgm:pt modelId="{FB6AD95B-CA91-41F9-9598-D6DDBCE27341}" type="pres">
      <dgm:prSet presAssocID="{69BCDCB5-57C3-424A-9BFA-6181FDA86D5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Školní budova"/>
        </a:ext>
      </dgm:extLst>
    </dgm:pt>
    <dgm:pt modelId="{2E6F607F-4DB0-4188-A1D3-4FFB8EA6D4BE}" type="pres">
      <dgm:prSet presAssocID="{69BCDCB5-57C3-424A-9BFA-6181FDA86D50}" presName="spaceRect" presStyleCnt="0"/>
      <dgm:spPr/>
    </dgm:pt>
    <dgm:pt modelId="{B0AC5FF2-B6D4-4A79-9FFC-DBC353444E45}" type="pres">
      <dgm:prSet presAssocID="{69BCDCB5-57C3-424A-9BFA-6181FDA86D50}" presName="parTx" presStyleLbl="revTx" presStyleIdx="0" presStyleCnt="5">
        <dgm:presLayoutVars>
          <dgm:chMax val="0"/>
          <dgm:chPref val="0"/>
        </dgm:presLayoutVars>
      </dgm:prSet>
      <dgm:spPr/>
    </dgm:pt>
    <dgm:pt modelId="{838E6D60-7249-499D-AB46-E218272FADEA}" type="pres">
      <dgm:prSet presAssocID="{78ACE5CB-BDC3-466B-B4F0-5D3DE5FD893E}" presName="sibTrans" presStyleCnt="0"/>
      <dgm:spPr/>
    </dgm:pt>
    <dgm:pt modelId="{CE39CCD2-BBBF-45A4-A025-2A011DDBB57A}" type="pres">
      <dgm:prSet presAssocID="{7AD31252-5E52-43F4-BEBD-7998BBD20D2A}" presName="compNode" presStyleCnt="0"/>
      <dgm:spPr/>
    </dgm:pt>
    <dgm:pt modelId="{B6929EC7-9FD9-43F9-ADA6-06CD345A0D18}" type="pres">
      <dgm:prSet presAssocID="{7AD31252-5E52-43F4-BEBD-7998BBD20D2A}" presName="bgRect" presStyleLbl="bgShp" presStyleIdx="1" presStyleCnt="5"/>
      <dgm:spPr/>
    </dgm:pt>
    <dgm:pt modelId="{88CBB562-27CE-4DF8-A802-3D6728B236AA}" type="pres">
      <dgm:prSet presAssocID="{7AD31252-5E52-43F4-BEBD-7998BBD20D2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B1FEBB02-0ED2-4071-9ECC-BE37C59E89CD}" type="pres">
      <dgm:prSet presAssocID="{7AD31252-5E52-43F4-BEBD-7998BBD20D2A}" presName="spaceRect" presStyleCnt="0"/>
      <dgm:spPr/>
    </dgm:pt>
    <dgm:pt modelId="{E506EE17-2560-480E-98C2-B56E406E35ED}" type="pres">
      <dgm:prSet presAssocID="{7AD31252-5E52-43F4-BEBD-7998BBD20D2A}" presName="parTx" presStyleLbl="revTx" presStyleIdx="1" presStyleCnt="5">
        <dgm:presLayoutVars>
          <dgm:chMax val="0"/>
          <dgm:chPref val="0"/>
        </dgm:presLayoutVars>
      </dgm:prSet>
      <dgm:spPr/>
    </dgm:pt>
    <dgm:pt modelId="{FFD3E41A-FBAB-4D4E-A5AB-DDCF55E58431}" type="pres">
      <dgm:prSet presAssocID="{E67D04AC-05E2-408B-B549-00343EEF227E}" presName="sibTrans" presStyleCnt="0"/>
      <dgm:spPr/>
    </dgm:pt>
    <dgm:pt modelId="{A2795DA5-F47F-4623-BEFC-9E593022B01B}" type="pres">
      <dgm:prSet presAssocID="{5876C7B0-6379-4726-9155-FDB2C7DC3B6F}" presName="compNode" presStyleCnt="0"/>
      <dgm:spPr/>
    </dgm:pt>
    <dgm:pt modelId="{AF6F89AB-6EEA-4E3D-BB40-8AB0FFEAB2C5}" type="pres">
      <dgm:prSet presAssocID="{5876C7B0-6379-4726-9155-FDB2C7DC3B6F}" presName="bgRect" presStyleLbl="bgShp" presStyleIdx="2" presStyleCnt="5"/>
      <dgm:spPr/>
    </dgm:pt>
    <dgm:pt modelId="{06E4617D-54DF-4C1A-A131-FBF117FE89E2}" type="pres">
      <dgm:prSet presAssocID="{5876C7B0-6379-4726-9155-FDB2C7DC3B6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or"/>
        </a:ext>
      </dgm:extLst>
    </dgm:pt>
    <dgm:pt modelId="{8A94A9C5-6511-46E3-99AD-B823A2D06C11}" type="pres">
      <dgm:prSet presAssocID="{5876C7B0-6379-4726-9155-FDB2C7DC3B6F}" presName="spaceRect" presStyleCnt="0"/>
      <dgm:spPr/>
    </dgm:pt>
    <dgm:pt modelId="{413C3DB4-6A09-4AD5-80E7-15B7470E1CDE}" type="pres">
      <dgm:prSet presAssocID="{5876C7B0-6379-4726-9155-FDB2C7DC3B6F}" presName="parTx" presStyleLbl="revTx" presStyleIdx="2" presStyleCnt="5">
        <dgm:presLayoutVars>
          <dgm:chMax val="0"/>
          <dgm:chPref val="0"/>
        </dgm:presLayoutVars>
      </dgm:prSet>
      <dgm:spPr/>
    </dgm:pt>
    <dgm:pt modelId="{6DA673CC-9964-452F-83B6-2032AFD4AEE4}" type="pres">
      <dgm:prSet presAssocID="{F5618CB0-80A1-4EE8-BFAF-186A99998FAD}" presName="sibTrans" presStyleCnt="0"/>
      <dgm:spPr/>
    </dgm:pt>
    <dgm:pt modelId="{4DC2763C-D08B-48BA-8CE7-86AB668DCE79}" type="pres">
      <dgm:prSet presAssocID="{62A63E9F-8973-42F5-89E4-72DF835F5E24}" presName="compNode" presStyleCnt="0"/>
      <dgm:spPr/>
    </dgm:pt>
    <dgm:pt modelId="{2FD23A48-1391-423E-944F-0240E133C23B}" type="pres">
      <dgm:prSet presAssocID="{62A63E9F-8973-42F5-89E4-72DF835F5E24}" presName="bgRect" presStyleLbl="bgShp" presStyleIdx="3" presStyleCnt="5"/>
      <dgm:spPr/>
    </dgm:pt>
    <dgm:pt modelId="{697A9FD0-5FB4-4BA6-89EB-A0ADB6D94C84}" type="pres">
      <dgm:prSet presAssocID="{62A63E9F-8973-42F5-89E4-72DF835F5E24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kument"/>
        </a:ext>
      </dgm:extLst>
    </dgm:pt>
    <dgm:pt modelId="{608E7D2F-1946-4CE8-B6A0-E97DB05AD213}" type="pres">
      <dgm:prSet presAssocID="{62A63E9F-8973-42F5-89E4-72DF835F5E24}" presName="spaceRect" presStyleCnt="0"/>
      <dgm:spPr/>
    </dgm:pt>
    <dgm:pt modelId="{BAD39178-963A-45B1-A5E9-4A6EA3BA32DA}" type="pres">
      <dgm:prSet presAssocID="{62A63E9F-8973-42F5-89E4-72DF835F5E24}" presName="parTx" presStyleLbl="revTx" presStyleIdx="3" presStyleCnt="5">
        <dgm:presLayoutVars>
          <dgm:chMax val="0"/>
          <dgm:chPref val="0"/>
        </dgm:presLayoutVars>
      </dgm:prSet>
      <dgm:spPr/>
    </dgm:pt>
    <dgm:pt modelId="{1C9B1744-B378-4344-A2D5-E9C3D72285A6}" type="pres">
      <dgm:prSet presAssocID="{051CA076-057C-41E3-B79E-8ABF3DA4EF1A}" presName="sibTrans" presStyleCnt="0"/>
      <dgm:spPr/>
    </dgm:pt>
    <dgm:pt modelId="{56817F94-E5F1-4824-A47A-45527436FB43}" type="pres">
      <dgm:prSet presAssocID="{E157DF08-2D3D-4E5A-AC4A-A23ECE4630EF}" presName="compNode" presStyleCnt="0"/>
      <dgm:spPr/>
    </dgm:pt>
    <dgm:pt modelId="{650F7ACD-30B9-4242-AC09-D064902F830F}" type="pres">
      <dgm:prSet presAssocID="{E157DF08-2D3D-4E5A-AC4A-A23ECE4630EF}" presName="bgRect" presStyleLbl="bgShp" presStyleIdx="4" presStyleCnt="5"/>
      <dgm:spPr/>
    </dgm:pt>
    <dgm:pt modelId="{060BF601-EF8E-4BAA-812E-DBAF6325C628}" type="pres">
      <dgm:prSet presAssocID="{E157DF08-2D3D-4E5A-AC4A-A23ECE4630E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let"/>
        </a:ext>
      </dgm:extLst>
    </dgm:pt>
    <dgm:pt modelId="{745FEE95-3FF7-47A2-84DC-3AF7BB0311CB}" type="pres">
      <dgm:prSet presAssocID="{E157DF08-2D3D-4E5A-AC4A-A23ECE4630EF}" presName="spaceRect" presStyleCnt="0"/>
      <dgm:spPr/>
    </dgm:pt>
    <dgm:pt modelId="{5C6FA1FD-3C37-4FB8-AA47-10CE06C36380}" type="pres">
      <dgm:prSet presAssocID="{E157DF08-2D3D-4E5A-AC4A-A23ECE4630E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6D756513-83FA-4673-9F92-F64B62C512C9}" type="presOf" srcId="{69BCDCB5-57C3-424A-9BFA-6181FDA86D50}" destId="{B0AC5FF2-B6D4-4A79-9FFC-DBC353444E45}" srcOrd="0" destOrd="0" presId="urn:microsoft.com/office/officeart/2018/2/layout/IconVerticalSolidList"/>
    <dgm:cxn modelId="{7A7E5E3A-F04A-48D9-96AA-A8757F880E86}" srcId="{2E4544F4-3C76-4204-A246-D1381D1AFEC2}" destId="{E157DF08-2D3D-4E5A-AC4A-A23ECE4630EF}" srcOrd="4" destOrd="0" parTransId="{4C569CDE-76ED-4C1A-B369-716CACB45396}" sibTransId="{57838366-0FE3-4687-B2A0-9C5994EA6DE2}"/>
    <dgm:cxn modelId="{6D9DE745-DC34-4DEF-B8F8-D462F198D626}" srcId="{2E4544F4-3C76-4204-A246-D1381D1AFEC2}" destId="{5876C7B0-6379-4726-9155-FDB2C7DC3B6F}" srcOrd="2" destOrd="0" parTransId="{5246384C-1F25-4DF7-86EC-3EF41CF37DA4}" sibTransId="{F5618CB0-80A1-4EE8-BFAF-186A99998FAD}"/>
    <dgm:cxn modelId="{5F9BFC47-73DE-4EA9-8948-26805ECDF0DF}" srcId="{2E4544F4-3C76-4204-A246-D1381D1AFEC2}" destId="{62A63E9F-8973-42F5-89E4-72DF835F5E24}" srcOrd="3" destOrd="0" parTransId="{D96E7C44-784E-4595-B1F0-9E9D25B456E4}" sibTransId="{051CA076-057C-41E3-B79E-8ABF3DA4EF1A}"/>
    <dgm:cxn modelId="{2814EB4D-D6CE-45E5-945F-7CC754772AAA}" type="presOf" srcId="{E157DF08-2D3D-4E5A-AC4A-A23ECE4630EF}" destId="{5C6FA1FD-3C37-4FB8-AA47-10CE06C36380}" srcOrd="0" destOrd="0" presId="urn:microsoft.com/office/officeart/2018/2/layout/IconVerticalSolidList"/>
    <dgm:cxn modelId="{B1623052-AE7E-4576-9D11-E514C22CAD96}" type="presOf" srcId="{2E4544F4-3C76-4204-A246-D1381D1AFEC2}" destId="{5EEE0A21-A785-43B7-B730-690133BF4758}" srcOrd="0" destOrd="0" presId="urn:microsoft.com/office/officeart/2018/2/layout/IconVerticalSolidList"/>
    <dgm:cxn modelId="{40F9A0A5-9CF5-42EF-AFFF-2FD224E638FE}" type="presOf" srcId="{62A63E9F-8973-42F5-89E4-72DF835F5E24}" destId="{BAD39178-963A-45B1-A5E9-4A6EA3BA32DA}" srcOrd="0" destOrd="0" presId="urn:microsoft.com/office/officeart/2018/2/layout/IconVerticalSolidList"/>
    <dgm:cxn modelId="{82437AB1-D07C-4AEE-A3A2-3555310E4CD7}" srcId="{2E4544F4-3C76-4204-A246-D1381D1AFEC2}" destId="{7AD31252-5E52-43F4-BEBD-7998BBD20D2A}" srcOrd="1" destOrd="0" parTransId="{F49CA485-D6EE-4B8F-AE9B-6D6B8AC2F2D4}" sibTransId="{E67D04AC-05E2-408B-B549-00343EEF227E}"/>
    <dgm:cxn modelId="{A232F5B2-BEAD-4BDD-8141-7F52C652DB7C}" type="presOf" srcId="{7AD31252-5E52-43F4-BEBD-7998BBD20D2A}" destId="{E506EE17-2560-480E-98C2-B56E406E35ED}" srcOrd="0" destOrd="0" presId="urn:microsoft.com/office/officeart/2018/2/layout/IconVerticalSolidList"/>
    <dgm:cxn modelId="{3DB493CA-0737-4A0B-850D-F55144C13E0A}" type="presOf" srcId="{5876C7B0-6379-4726-9155-FDB2C7DC3B6F}" destId="{413C3DB4-6A09-4AD5-80E7-15B7470E1CDE}" srcOrd="0" destOrd="0" presId="urn:microsoft.com/office/officeart/2018/2/layout/IconVerticalSolidList"/>
    <dgm:cxn modelId="{F0AA66CF-D079-4606-A4B6-BCAC30D77345}" srcId="{2E4544F4-3C76-4204-A246-D1381D1AFEC2}" destId="{69BCDCB5-57C3-424A-9BFA-6181FDA86D50}" srcOrd="0" destOrd="0" parTransId="{8F388E64-ED1A-4D95-9352-49570AD1EAFD}" sibTransId="{78ACE5CB-BDC3-466B-B4F0-5D3DE5FD893E}"/>
    <dgm:cxn modelId="{546ACADC-0A8A-48FC-AFB1-6F6754E97184}" type="presParOf" srcId="{5EEE0A21-A785-43B7-B730-690133BF4758}" destId="{C7D84A4F-C9DA-4AD7-A869-1D7650F58147}" srcOrd="0" destOrd="0" presId="urn:microsoft.com/office/officeart/2018/2/layout/IconVerticalSolidList"/>
    <dgm:cxn modelId="{19A68F19-CD21-42A2-BDC3-416980B4F728}" type="presParOf" srcId="{C7D84A4F-C9DA-4AD7-A869-1D7650F58147}" destId="{A6291D4C-FA2F-402B-9859-0D63F9BE87DE}" srcOrd="0" destOrd="0" presId="urn:microsoft.com/office/officeart/2018/2/layout/IconVerticalSolidList"/>
    <dgm:cxn modelId="{D848B196-5E86-4E92-8924-4A0838B1417D}" type="presParOf" srcId="{C7D84A4F-C9DA-4AD7-A869-1D7650F58147}" destId="{FB6AD95B-CA91-41F9-9598-D6DDBCE27341}" srcOrd="1" destOrd="0" presId="urn:microsoft.com/office/officeart/2018/2/layout/IconVerticalSolidList"/>
    <dgm:cxn modelId="{5430ADB7-34EC-4235-887E-B3526907F243}" type="presParOf" srcId="{C7D84A4F-C9DA-4AD7-A869-1D7650F58147}" destId="{2E6F607F-4DB0-4188-A1D3-4FFB8EA6D4BE}" srcOrd="2" destOrd="0" presId="urn:microsoft.com/office/officeart/2018/2/layout/IconVerticalSolidList"/>
    <dgm:cxn modelId="{5AC795A3-7CC1-4237-B1F4-4DB4944B5967}" type="presParOf" srcId="{C7D84A4F-C9DA-4AD7-A869-1D7650F58147}" destId="{B0AC5FF2-B6D4-4A79-9FFC-DBC353444E45}" srcOrd="3" destOrd="0" presId="urn:microsoft.com/office/officeart/2018/2/layout/IconVerticalSolidList"/>
    <dgm:cxn modelId="{A951E234-1021-4CC6-A9A8-3B51E20C335F}" type="presParOf" srcId="{5EEE0A21-A785-43B7-B730-690133BF4758}" destId="{838E6D60-7249-499D-AB46-E218272FADEA}" srcOrd="1" destOrd="0" presId="urn:microsoft.com/office/officeart/2018/2/layout/IconVerticalSolidList"/>
    <dgm:cxn modelId="{108093DB-1345-4174-ACBB-ECC268FC8F6C}" type="presParOf" srcId="{5EEE0A21-A785-43B7-B730-690133BF4758}" destId="{CE39CCD2-BBBF-45A4-A025-2A011DDBB57A}" srcOrd="2" destOrd="0" presId="urn:microsoft.com/office/officeart/2018/2/layout/IconVerticalSolidList"/>
    <dgm:cxn modelId="{923DF038-DB44-431B-AA4A-69D0B2D4C806}" type="presParOf" srcId="{CE39CCD2-BBBF-45A4-A025-2A011DDBB57A}" destId="{B6929EC7-9FD9-43F9-ADA6-06CD345A0D18}" srcOrd="0" destOrd="0" presId="urn:microsoft.com/office/officeart/2018/2/layout/IconVerticalSolidList"/>
    <dgm:cxn modelId="{C21643DE-9550-43D0-B719-776F75716F72}" type="presParOf" srcId="{CE39CCD2-BBBF-45A4-A025-2A011DDBB57A}" destId="{88CBB562-27CE-4DF8-A802-3D6728B236AA}" srcOrd="1" destOrd="0" presId="urn:microsoft.com/office/officeart/2018/2/layout/IconVerticalSolidList"/>
    <dgm:cxn modelId="{DFA1E4F5-41E4-4FDC-B142-DD3DC2B28735}" type="presParOf" srcId="{CE39CCD2-BBBF-45A4-A025-2A011DDBB57A}" destId="{B1FEBB02-0ED2-4071-9ECC-BE37C59E89CD}" srcOrd="2" destOrd="0" presId="urn:microsoft.com/office/officeart/2018/2/layout/IconVerticalSolidList"/>
    <dgm:cxn modelId="{40F67BF8-8516-4EB1-BBA8-D3018741C06E}" type="presParOf" srcId="{CE39CCD2-BBBF-45A4-A025-2A011DDBB57A}" destId="{E506EE17-2560-480E-98C2-B56E406E35ED}" srcOrd="3" destOrd="0" presId="urn:microsoft.com/office/officeart/2018/2/layout/IconVerticalSolidList"/>
    <dgm:cxn modelId="{28C2E0C8-917B-4287-A7E5-38261B6A3085}" type="presParOf" srcId="{5EEE0A21-A785-43B7-B730-690133BF4758}" destId="{FFD3E41A-FBAB-4D4E-A5AB-DDCF55E58431}" srcOrd="3" destOrd="0" presId="urn:microsoft.com/office/officeart/2018/2/layout/IconVerticalSolidList"/>
    <dgm:cxn modelId="{99734C46-1509-48D1-AAA9-B6797312E45B}" type="presParOf" srcId="{5EEE0A21-A785-43B7-B730-690133BF4758}" destId="{A2795DA5-F47F-4623-BEFC-9E593022B01B}" srcOrd="4" destOrd="0" presId="urn:microsoft.com/office/officeart/2018/2/layout/IconVerticalSolidList"/>
    <dgm:cxn modelId="{E9ADCACA-37BB-4B4B-8422-16884464B061}" type="presParOf" srcId="{A2795DA5-F47F-4623-BEFC-9E593022B01B}" destId="{AF6F89AB-6EEA-4E3D-BB40-8AB0FFEAB2C5}" srcOrd="0" destOrd="0" presId="urn:microsoft.com/office/officeart/2018/2/layout/IconVerticalSolidList"/>
    <dgm:cxn modelId="{CC341E11-F4B3-400B-916D-E1B3DF96BFD5}" type="presParOf" srcId="{A2795DA5-F47F-4623-BEFC-9E593022B01B}" destId="{06E4617D-54DF-4C1A-A131-FBF117FE89E2}" srcOrd="1" destOrd="0" presId="urn:microsoft.com/office/officeart/2018/2/layout/IconVerticalSolidList"/>
    <dgm:cxn modelId="{C7AB4E3F-B4D2-4ABE-B1D1-673F4A039715}" type="presParOf" srcId="{A2795DA5-F47F-4623-BEFC-9E593022B01B}" destId="{8A94A9C5-6511-46E3-99AD-B823A2D06C11}" srcOrd="2" destOrd="0" presId="urn:microsoft.com/office/officeart/2018/2/layout/IconVerticalSolidList"/>
    <dgm:cxn modelId="{CCF6EB99-CEDF-452A-8198-B190244B1D43}" type="presParOf" srcId="{A2795DA5-F47F-4623-BEFC-9E593022B01B}" destId="{413C3DB4-6A09-4AD5-80E7-15B7470E1CDE}" srcOrd="3" destOrd="0" presId="urn:microsoft.com/office/officeart/2018/2/layout/IconVerticalSolidList"/>
    <dgm:cxn modelId="{A59476A4-A410-4495-A6EE-8796E26CDE54}" type="presParOf" srcId="{5EEE0A21-A785-43B7-B730-690133BF4758}" destId="{6DA673CC-9964-452F-83B6-2032AFD4AEE4}" srcOrd="5" destOrd="0" presId="urn:microsoft.com/office/officeart/2018/2/layout/IconVerticalSolidList"/>
    <dgm:cxn modelId="{4D45445A-777A-4551-9B9F-83A390D265D0}" type="presParOf" srcId="{5EEE0A21-A785-43B7-B730-690133BF4758}" destId="{4DC2763C-D08B-48BA-8CE7-86AB668DCE79}" srcOrd="6" destOrd="0" presId="urn:microsoft.com/office/officeart/2018/2/layout/IconVerticalSolidList"/>
    <dgm:cxn modelId="{D2659810-B7A6-4818-8067-DA40682B0F1F}" type="presParOf" srcId="{4DC2763C-D08B-48BA-8CE7-86AB668DCE79}" destId="{2FD23A48-1391-423E-944F-0240E133C23B}" srcOrd="0" destOrd="0" presId="urn:microsoft.com/office/officeart/2018/2/layout/IconVerticalSolidList"/>
    <dgm:cxn modelId="{3AEA8EB9-E875-40D1-8A71-1A44EEFF7FE0}" type="presParOf" srcId="{4DC2763C-D08B-48BA-8CE7-86AB668DCE79}" destId="{697A9FD0-5FB4-4BA6-89EB-A0ADB6D94C84}" srcOrd="1" destOrd="0" presId="urn:microsoft.com/office/officeart/2018/2/layout/IconVerticalSolidList"/>
    <dgm:cxn modelId="{C9B92C04-AEF4-4634-897C-361033C79E68}" type="presParOf" srcId="{4DC2763C-D08B-48BA-8CE7-86AB668DCE79}" destId="{608E7D2F-1946-4CE8-B6A0-E97DB05AD213}" srcOrd="2" destOrd="0" presId="urn:microsoft.com/office/officeart/2018/2/layout/IconVerticalSolidList"/>
    <dgm:cxn modelId="{B1CA1676-3EE6-41C7-AB79-D385D9172C7D}" type="presParOf" srcId="{4DC2763C-D08B-48BA-8CE7-86AB668DCE79}" destId="{BAD39178-963A-45B1-A5E9-4A6EA3BA32DA}" srcOrd="3" destOrd="0" presId="urn:microsoft.com/office/officeart/2018/2/layout/IconVerticalSolidList"/>
    <dgm:cxn modelId="{F327EFFA-BDE6-4C80-B437-32EEF574BD92}" type="presParOf" srcId="{5EEE0A21-A785-43B7-B730-690133BF4758}" destId="{1C9B1744-B378-4344-A2D5-E9C3D72285A6}" srcOrd="7" destOrd="0" presId="urn:microsoft.com/office/officeart/2018/2/layout/IconVerticalSolidList"/>
    <dgm:cxn modelId="{F1F45B7D-95FD-4E62-8EAD-6DA6D80DE5D1}" type="presParOf" srcId="{5EEE0A21-A785-43B7-B730-690133BF4758}" destId="{56817F94-E5F1-4824-A47A-45527436FB43}" srcOrd="8" destOrd="0" presId="urn:microsoft.com/office/officeart/2018/2/layout/IconVerticalSolidList"/>
    <dgm:cxn modelId="{4E3A8861-7032-44B5-9513-A5B66A9DE1B8}" type="presParOf" srcId="{56817F94-E5F1-4824-A47A-45527436FB43}" destId="{650F7ACD-30B9-4242-AC09-D064902F830F}" srcOrd="0" destOrd="0" presId="urn:microsoft.com/office/officeart/2018/2/layout/IconVerticalSolidList"/>
    <dgm:cxn modelId="{B20228CD-F9E6-492D-8972-E6ABCBDA68EE}" type="presParOf" srcId="{56817F94-E5F1-4824-A47A-45527436FB43}" destId="{060BF601-EF8E-4BAA-812E-DBAF6325C628}" srcOrd="1" destOrd="0" presId="urn:microsoft.com/office/officeart/2018/2/layout/IconVerticalSolidList"/>
    <dgm:cxn modelId="{47758C78-1BFF-4ADD-B16F-9023AD583BE9}" type="presParOf" srcId="{56817F94-E5F1-4824-A47A-45527436FB43}" destId="{745FEE95-3FF7-47A2-84DC-3AF7BB0311CB}" srcOrd="2" destOrd="0" presId="urn:microsoft.com/office/officeart/2018/2/layout/IconVerticalSolidList"/>
    <dgm:cxn modelId="{A95EAE46-582D-494C-9DDB-CA538DDD2CD0}" type="presParOf" srcId="{56817F94-E5F1-4824-A47A-45527436FB43}" destId="{5C6FA1FD-3C37-4FB8-AA47-10CE06C3638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005A5A-BE9F-4D21-B999-4D1AFAF3A96C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3E1F3FF-6824-428F-93B2-05562F01E14C}">
      <dgm:prSet phldrT="[Text]" custT="1"/>
      <dgm:spPr>
        <a:solidFill>
          <a:srgbClr val="FF0000"/>
        </a:solidFill>
      </dgm:spPr>
      <dgm:t>
        <a:bodyPr/>
        <a:lstStyle/>
        <a:p>
          <a:r>
            <a:rPr lang="cs-CZ" sz="3200" dirty="0"/>
            <a:t>XOLAIR</a:t>
          </a:r>
        </a:p>
      </dgm:t>
    </dgm:pt>
    <dgm:pt modelId="{15FBDDB3-83E3-4905-AB2D-A5FE2E53D382}" type="parTrans" cxnId="{C623D7DC-9226-4528-9D6E-FF23DFC5F9FA}">
      <dgm:prSet/>
      <dgm:spPr/>
      <dgm:t>
        <a:bodyPr/>
        <a:lstStyle/>
        <a:p>
          <a:endParaRPr lang="cs-CZ"/>
        </a:p>
      </dgm:t>
    </dgm:pt>
    <dgm:pt modelId="{32D6FEAC-7545-496C-8306-A788821DD889}" type="sibTrans" cxnId="{C623D7DC-9226-4528-9D6E-FF23DFC5F9FA}">
      <dgm:prSet/>
      <dgm:spPr/>
      <dgm:t>
        <a:bodyPr/>
        <a:lstStyle/>
        <a:p>
          <a:endParaRPr lang="cs-CZ"/>
        </a:p>
      </dgm:t>
    </dgm:pt>
    <dgm:pt modelId="{9D24E952-6714-42BD-9356-E186C43E768B}">
      <dgm:prSet phldrT="[Text]"/>
      <dgm:spPr/>
      <dgm:t>
        <a:bodyPr/>
        <a:lstStyle/>
        <a:p>
          <a:r>
            <a:rPr lang="cs-CZ" dirty="0"/>
            <a:t>NUCALA</a:t>
          </a:r>
        </a:p>
      </dgm:t>
    </dgm:pt>
    <dgm:pt modelId="{8420A105-BE13-4E84-8152-EDB72A72EE8F}" type="parTrans" cxnId="{F513DBB6-45AF-4CA2-AA99-4EE4140E2415}">
      <dgm:prSet/>
      <dgm:spPr/>
      <dgm:t>
        <a:bodyPr/>
        <a:lstStyle/>
        <a:p>
          <a:endParaRPr lang="cs-CZ"/>
        </a:p>
      </dgm:t>
    </dgm:pt>
    <dgm:pt modelId="{95882446-3918-421E-A8E2-B181CAA30B8D}" type="sibTrans" cxnId="{F513DBB6-45AF-4CA2-AA99-4EE4140E2415}">
      <dgm:prSet/>
      <dgm:spPr/>
      <dgm:t>
        <a:bodyPr/>
        <a:lstStyle/>
        <a:p>
          <a:endParaRPr lang="cs-CZ"/>
        </a:p>
      </dgm:t>
    </dgm:pt>
    <dgm:pt modelId="{609377D5-B489-4A1A-8D8F-1AC9A2370E80}">
      <dgm:prSet phldrT="[Text]"/>
      <dgm:spPr/>
      <dgm:t>
        <a:bodyPr/>
        <a:lstStyle/>
        <a:p>
          <a:r>
            <a:rPr lang="cs-CZ" dirty="0"/>
            <a:t>CINQAERO</a:t>
          </a:r>
        </a:p>
      </dgm:t>
    </dgm:pt>
    <dgm:pt modelId="{C537099F-BB25-47E1-AF39-4DB240AF64A0}" type="parTrans" cxnId="{AE8E67FB-57EB-4056-B5A3-37AE156DAD29}">
      <dgm:prSet/>
      <dgm:spPr/>
      <dgm:t>
        <a:bodyPr/>
        <a:lstStyle/>
        <a:p>
          <a:endParaRPr lang="cs-CZ"/>
        </a:p>
      </dgm:t>
    </dgm:pt>
    <dgm:pt modelId="{CFB7F9CA-9B13-4A4F-B960-ADDCDD6D1696}" type="sibTrans" cxnId="{AE8E67FB-57EB-4056-B5A3-37AE156DAD29}">
      <dgm:prSet/>
      <dgm:spPr/>
      <dgm:t>
        <a:bodyPr/>
        <a:lstStyle/>
        <a:p>
          <a:endParaRPr lang="cs-CZ"/>
        </a:p>
      </dgm:t>
    </dgm:pt>
    <dgm:pt modelId="{1756A997-32CA-4C70-844B-A2A2D872CAAE}">
      <dgm:prSet phldrT="[Text]" custT="1"/>
      <dgm:spPr>
        <a:solidFill>
          <a:srgbClr val="FF0000"/>
        </a:solidFill>
      </dgm:spPr>
      <dgm:t>
        <a:bodyPr/>
        <a:lstStyle/>
        <a:p>
          <a:r>
            <a:rPr lang="cs-CZ" sz="3200" dirty="0"/>
            <a:t>DUPIXENT</a:t>
          </a:r>
        </a:p>
      </dgm:t>
    </dgm:pt>
    <dgm:pt modelId="{1DF1193F-920F-460D-8662-31B7DAFDB757}" type="parTrans" cxnId="{0CAF0FA8-6BE7-481E-8D55-974B2C5EBD20}">
      <dgm:prSet/>
      <dgm:spPr/>
      <dgm:t>
        <a:bodyPr/>
        <a:lstStyle/>
        <a:p>
          <a:endParaRPr lang="cs-CZ"/>
        </a:p>
      </dgm:t>
    </dgm:pt>
    <dgm:pt modelId="{85F94D70-78BD-429A-A711-A07309F9C209}" type="sibTrans" cxnId="{0CAF0FA8-6BE7-481E-8D55-974B2C5EBD20}">
      <dgm:prSet/>
      <dgm:spPr/>
      <dgm:t>
        <a:bodyPr/>
        <a:lstStyle/>
        <a:p>
          <a:endParaRPr lang="cs-CZ"/>
        </a:p>
      </dgm:t>
    </dgm:pt>
    <dgm:pt modelId="{6B161E6B-8306-498B-86E3-22354AD30BBB}">
      <dgm:prSet phldrT="[Text]"/>
      <dgm:spPr/>
      <dgm:t>
        <a:bodyPr/>
        <a:lstStyle/>
        <a:p>
          <a:r>
            <a:rPr lang="cs-CZ" dirty="0"/>
            <a:t>NUCALA</a:t>
          </a:r>
        </a:p>
      </dgm:t>
    </dgm:pt>
    <dgm:pt modelId="{547944E2-2EFC-4BEB-80B7-D1AAFD9AB1CF}" type="parTrans" cxnId="{3DEF0DA9-2B29-4260-8ED5-CE852EA2CC73}">
      <dgm:prSet/>
      <dgm:spPr/>
      <dgm:t>
        <a:bodyPr/>
        <a:lstStyle/>
        <a:p>
          <a:endParaRPr lang="cs-CZ"/>
        </a:p>
      </dgm:t>
    </dgm:pt>
    <dgm:pt modelId="{44038386-04CF-4067-AE68-7E93AE5092B0}" type="sibTrans" cxnId="{3DEF0DA9-2B29-4260-8ED5-CE852EA2CC73}">
      <dgm:prSet/>
      <dgm:spPr/>
      <dgm:t>
        <a:bodyPr/>
        <a:lstStyle/>
        <a:p>
          <a:endParaRPr lang="cs-CZ"/>
        </a:p>
      </dgm:t>
    </dgm:pt>
    <dgm:pt modelId="{CCA0547B-A362-4F94-B252-BDABD94AAAD9}">
      <dgm:prSet phldrT="[Text]" custT="1"/>
      <dgm:spPr/>
      <dgm:t>
        <a:bodyPr/>
        <a:lstStyle/>
        <a:p>
          <a:r>
            <a:rPr lang="cs-CZ" sz="2000" dirty="0"/>
            <a:t>NUCALA/FASENRA/CINQAREO</a:t>
          </a:r>
        </a:p>
      </dgm:t>
    </dgm:pt>
    <dgm:pt modelId="{F5F51ED9-B4E4-4C3B-B24B-6A81FA3A6610}" type="parTrans" cxnId="{DDBA6D27-8D27-403A-A5DC-031DB7C99EEB}">
      <dgm:prSet/>
      <dgm:spPr/>
      <dgm:t>
        <a:bodyPr/>
        <a:lstStyle/>
        <a:p>
          <a:endParaRPr lang="cs-CZ"/>
        </a:p>
      </dgm:t>
    </dgm:pt>
    <dgm:pt modelId="{85CCAE8A-CE0F-4AA2-B9AF-3E6D820A68A6}" type="sibTrans" cxnId="{DDBA6D27-8D27-403A-A5DC-031DB7C99EEB}">
      <dgm:prSet/>
      <dgm:spPr/>
      <dgm:t>
        <a:bodyPr/>
        <a:lstStyle/>
        <a:p>
          <a:endParaRPr lang="cs-CZ"/>
        </a:p>
      </dgm:t>
    </dgm:pt>
    <dgm:pt modelId="{4546224B-435D-4C57-8463-82D2D2E36B94}">
      <dgm:prSet phldrT="[Text]"/>
      <dgm:spPr/>
      <dgm:t>
        <a:bodyPr/>
        <a:lstStyle/>
        <a:p>
          <a:r>
            <a:rPr lang="cs-CZ" dirty="0"/>
            <a:t>XOLAIR</a:t>
          </a:r>
        </a:p>
      </dgm:t>
    </dgm:pt>
    <dgm:pt modelId="{F07D31D4-C176-46D0-8D5F-24AF8D1140F4}" type="parTrans" cxnId="{576D8DF0-51DD-4485-97E8-284C03F14113}">
      <dgm:prSet/>
      <dgm:spPr/>
      <dgm:t>
        <a:bodyPr/>
        <a:lstStyle/>
        <a:p>
          <a:endParaRPr lang="cs-CZ"/>
        </a:p>
      </dgm:t>
    </dgm:pt>
    <dgm:pt modelId="{4C119C0A-9873-4A85-9212-DDDC50463C73}" type="sibTrans" cxnId="{576D8DF0-51DD-4485-97E8-284C03F14113}">
      <dgm:prSet/>
      <dgm:spPr/>
      <dgm:t>
        <a:bodyPr/>
        <a:lstStyle/>
        <a:p>
          <a:endParaRPr lang="cs-CZ"/>
        </a:p>
      </dgm:t>
    </dgm:pt>
    <dgm:pt modelId="{D856288D-CEBF-4BD0-AA01-46C4C795BDDB}">
      <dgm:prSet phldrT="[Text]"/>
      <dgm:spPr/>
      <dgm:t>
        <a:bodyPr/>
        <a:lstStyle/>
        <a:p>
          <a:r>
            <a:rPr lang="cs-CZ" dirty="0"/>
            <a:t>FASENRA</a:t>
          </a:r>
        </a:p>
      </dgm:t>
    </dgm:pt>
    <dgm:pt modelId="{274DC24F-BA4A-4EB0-A8EA-5D5703E1A56D}" type="parTrans" cxnId="{6CCEEE70-0C1F-40FB-ABE7-9072C1665A21}">
      <dgm:prSet/>
      <dgm:spPr/>
      <dgm:t>
        <a:bodyPr/>
        <a:lstStyle/>
        <a:p>
          <a:endParaRPr lang="cs-CZ"/>
        </a:p>
      </dgm:t>
    </dgm:pt>
    <dgm:pt modelId="{B9D6A4DD-D0D8-44E7-8E9E-4F0A9BD7EE3B}" type="sibTrans" cxnId="{6CCEEE70-0C1F-40FB-ABE7-9072C1665A21}">
      <dgm:prSet/>
      <dgm:spPr/>
      <dgm:t>
        <a:bodyPr/>
        <a:lstStyle/>
        <a:p>
          <a:endParaRPr lang="cs-CZ"/>
        </a:p>
      </dgm:t>
    </dgm:pt>
    <dgm:pt modelId="{AFADCD40-7860-4D37-A7EB-3F2AF744A39A}">
      <dgm:prSet phldrT="[Text]"/>
      <dgm:spPr/>
      <dgm:t>
        <a:bodyPr/>
        <a:lstStyle/>
        <a:p>
          <a:r>
            <a:rPr lang="cs-CZ" dirty="0"/>
            <a:t>FASENRA</a:t>
          </a:r>
        </a:p>
      </dgm:t>
    </dgm:pt>
    <dgm:pt modelId="{FACD68D0-DC0A-483C-B05F-C919AC317885}" type="parTrans" cxnId="{3A98C471-8981-4BA7-AACB-7EE41EF31D6F}">
      <dgm:prSet/>
      <dgm:spPr/>
      <dgm:t>
        <a:bodyPr/>
        <a:lstStyle/>
        <a:p>
          <a:endParaRPr lang="cs-CZ"/>
        </a:p>
      </dgm:t>
    </dgm:pt>
    <dgm:pt modelId="{32776E27-42A6-45A5-9AF6-6BEAC404B3A5}" type="sibTrans" cxnId="{3A98C471-8981-4BA7-AACB-7EE41EF31D6F}">
      <dgm:prSet/>
      <dgm:spPr/>
      <dgm:t>
        <a:bodyPr/>
        <a:lstStyle/>
        <a:p>
          <a:endParaRPr lang="cs-CZ"/>
        </a:p>
      </dgm:t>
    </dgm:pt>
    <dgm:pt modelId="{5604B934-E253-4ED7-9325-591A651A71AB}">
      <dgm:prSet phldrT="[Text]"/>
      <dgm:spPr/>
      <dgm:t>
        <a:bodyPr/>
        <a:lstStyle/>
        <a:p>
          <a:r>
            <a:rPr lang="cs-CZ" dirty="0"/>
            <a:t>CINQAERO</a:t>
          </a:r>
        </a:p>
      </dgm:t>
    </dgm:pt>
    <dgm:pt modelId="{CD69E97E-0D0C-4448-98AB-7CCD48172DDB}" type="parTrans" cxnId="{70B84032-F10B-4822-9610-2126950A4F42}">
      <dgm:prSet/>
      <dgm:spPr/>
      <dgm:t>
        <a:bodyPr/>
        <a:lstStyle/>
        <a:p>
          <a:endParaRPr lang="cs-CZ"/>
        </a:p>
      </dgm:t>
    </dgm:pt>
    <dgm:pt modelId="{6D8FB5CB-E31F-4062-996F-92E6A61CC685}" type="sibTrans" cxnId="{70B84032-F10B-4822-9610-2126950A4F42}">
      <dgm:prSet/>
      <dgm:spPr/>
      <dgm:t>
        <a:bodyPr/>
        <a:lstStyle/>
        <a:p>
          <a:endParaRPr lang="cs-CZ"/>
        </a:p>
      </dgm:t>
    </dgm:pt>
    <dgm:pt modelId="{81E7077C-42E9-4A5A-A5AE-378DF1A6E50E}">
      <dgm:prSet phldrT="[Text]" custT="1"/>
      <dgm:spPr/>
      <dgm:t>
        <a:bodyPr/>
        <a:lstStyle/>
        <a:p>
          <a:r>
            <a:rPr lang="cs-CZ" sz="2000" dirty="0"/>
            <a:t>NUCALA/FASENRA/CINQAREO</a:t>
          </a:r>
        </a:p>
      </dgm:t>
    </dgm:pt>
    <dgm:pt modelId="{260E71D6-8CF0-473F-846C-F605ACC5932A}" type="parTrans" cxnId="{4229A1FF-CE60-4B83-AFA2-FD5D12DF358B}">
      <dgm:prSet/>
      <dgm:spPr/>
      <dgm:t>
        <a:bodyPr/>
        <a:lstStyle/>
        <a:p>
          <a:endParaRPr lang="cs-CZ"/>
        </a:p>
      </dgm:t>
    </dgm:pt>
    <dgm:pt modelId="{B3BA3EA0-5C1A-4BC9-A462-0512C11B5F48}" type="sibTrans" cxnId="{4229A1FF-CE60-4B83-AFA2-FD5D12DF358B}">
      <dgm:prSet/>
      <dgm:spPr/>
      <dgm:t>
        <a:bodyPr/>
        <a:lstStyle/>
        <a:p>
          <a:endParaRPr lang="cs-CZ"/>
        </a:p>
      </dgm:t>
    </dgm:pt>
    <dgm:pt modelId="{54C9725B-E4AD-4ABE-BF92-18AA2C913C0F}">
      <dgm:prSet phldrT="[Text]"/>
      <dgm:spPr/>
      <dgm:t>
        <a:bodyPr/>
        <a:lstStyle/>
        <a:p>
          <a:r>
            <a:rPr lang="cs-CZ" dirty="0"/>
            <a:t>DUPIXENT</a:t>
          </a:r>
        </a:p>
      </dgm:t>
    </dgm:pt>
    <dgm:pt modelId="{183C81EE-AE1C-4078-9F33-DAA8EAEBFD92}" type="parTrans" cxnId="{0A8EA0C0-C42D-46B7-9F30-362BBE02D670}">
      <dgm:prSet/>
      <dgm:spPr/>
      <dgm:t>
        <a:bodyPr/>
        <a:lstStyle/>
        <a:p>
          <a:endParaRPr lang="cs-CZ"/>
        </a:p>
      </dgm:t>
    </dgm:pt>
    <dgm:pt modelId="{E369D1F1-F840-4A8E-B7C3-8E14EC709E73}" type="sibTrans" cxnId="{0A8EA0C0-C42D-46B7-9F30-362BBE02D670}">
      <dgm:prSet/>
      <dgm:spPr/>
      <dgm:t>
        <a:bodyPr/>
        <a:lstStyle/>
        <a:p>
          <a:endParaRPr lang="cs-CZ"/>
        </a:p>
      </dgm:t>
    </dgm:pt>
    <dgm:pt modelId="{E5AAB5C8-422E-43E9-B7F5-F800EEB5973B}">
      <dgm:prSet phldrT="[Text]" custT="1"/>
      <dgm:spPr>
        <a:solidFill>
          <a:srgbClr val="00B050"/>
        </a:solidFill>
      </dgm:spPr>
      <dgm:t>
        <a:bodyPr/>
        <a:lstStyle/>
        <a:p>
          <a:r>
            <a:rPr lang="cs-CZ" sz="2400" dirty="0"/>
            <a:t>VÝMĚNY VE SKUPINĚ</a:t>
          </a:r>
        </a:p>
      </dgm:t>
    </dgm:pt>
    <dgm:pt modelId="{3B5AE8EF-03C8-484F-9DB3-A24554A120DF}" type="parTrans" cxnId="{C21B1316-1CF2-4F2E-AF09-E57ADCA7C186}">
      <dgm:prSet/>
      <dgm:spPr/>
      <dgm:t>
        <a:bodyPr/>
        <a:lstStyle/>
        <a:p>
          <a:endParaRPr lang="cs-CZ"/>
        </a:p>
      </dgm:t>
    </dgm:pt>
    <dgm:pt modelId="{1EE939B7-FE59-4BBE-B0C9-F920CF1AD69E}" type="sibTrans" cxnId="{C21B1316-1CF2-4F2E-AF09-E57ADCA7C186}">
      <dgm:prSet/>
      <dgm:spPr/>
      <dgm:t>
        <a:bodyPr/>
        <a:lstStyle/>
        <a:p>
          <a:endParaRPr lang="cs-CZ"/>
        </a:p>
      </dgm:t>
    </dgm:pt>
    <dgm:pt modelId="{4E915225-6BCA-4124-B43E-68A1B225934B}">
      <dgm:prSet phldrT="[Text]"/>
      <dgm:spPr/>
      <dgm:t>
        <a:bodyPr/>
        <a:lstStyle/>
        <a:p>
          <a:r>
            <a:rPr lang="cs-CZ" dirty="0"/>
            <a:t>NUCALA</a:t>
          </a:r>
        </a:p>
      </dgm:t>
    </dgm:pt>
    <dgm:pt modelId="{DBBDA0D6-ED46-4096-97C9-C2C971264F23}" type="parTrans" cxnId="{B47D04AF-4499-4D6D-8FB2-4EF4FB5C8412}">
      <dgm:prSet/>
      <dgm:spPr/>
      <dgm:t>
        <a:bodyPr/>
        <a:lstStyle/>
        <a:p>
          <a:endParaRPr lang="cs-CZ"/>
        </a:p>
      </dgm:t>
    </dgm:pt>
    <dgm:pt modelId="{03B3139D-D6FC-4DD3-A976-3405A1C667ED}" type="sibTrans" cxnId="{B47D04AF-4499-4D6D-8FB2-4EF4FB5C8412}">
      <dgm:prSet/>
      <dgm:spPr/>
      <dgm:t>
        <a:bodyPr/>
        <a:lstStyle/>
        <a:p>
          <a:endParaRPr lang="cs-CZ"/>
        </a:p>
      </dgm:t>
    </dgm:pt>
    <dgm:pt modelId="{F10D5C55-FE9E-496E-8F6E-8D95772F0865}">
      <dgm:prSet phldrT="[Text]"/>
      <dgm:spPr/>
      <dgm:t>
        <a:bodyPr/>
        <a:lstStyle/>
        <a:p>
          <a:r>
            <a:rPr lang="cs-CZ" dirty="0"/>
            <a:t>FASENRA</a:t>
          </a:r>
        </a:p>
      </dgm:t>
    </dgm:pt>
    <dgm:pt modelId="{57738227-FB7F-4C6F-823A-19225ADD8994}" type="parTrans" cxnId="{064EE28C-3C6D-4EE1-889A-6023A3ABFDDD}">
      <dgm:prSet/>
      <dgm:spPr/>
      <dgm:t>
        <a:bodyPr/>
        <a:lstStyle/>
        <a:p>
          <a:endParaRPr lang="cs-CZ"/>
        </a:p>
      </dgm:t>
    </dgm:pt>
    <dgm:pt modelId="{396A435A-9A7D-410D-9C01-5924DEC109FF}" type="sibTrans" cxnId="{064EE28C-3C6D-4EE1-889A-6023A3ABFDDD}">
      <dgm:prSet/>
      <dgm:spPr/>
      <dgm:t>
        <a:bodyPr/>
        <a:lstStyle/>
        <a:p>
          <a:endParaRPr lang="cs-CZ"/>
        </a:p>
      </dgm:t>
    </dgm:pt>
    <dgm:pt modelId="{A25CEEF2-911E-4098-B632-F425A0AE84A0}">
      <dgm:prSet phldrT="[Text]"/>
      <dgm:spPr/>
      <dgm:t>
        <a:bodyPr/>
        <a:lstStyle/>
        <a:p>
          <a:r>
            <a:rPr lang="cs-CZ" dirty="0"/>
            <a:t>DUPIXENT</a:t>
          </a:r>
        </a:p>
      </dgm:t>
    </dgm:pt>
    <dgm:pt modelId="{9BF6241A-7F77-451E-9CC5-1C986FC1762B}" type="parTrans" cxnId="{667DDA51-39FA-4C4C-BA6F-0221FA4F3DB4}">
      <dgm:prSet/>
      <dgm:spPr/>
      <dgm:t>
        <a:bodyPr/>
        <a:lstStyle/>
        <a:p>
          <a:endParaRPr lang="cs-CZ"/>
        </a:p>
      </dgm:t>
    </dgm:pt>
    <dgm:pt modelId="{64CC3EAB-96D4-4FAF-BC71-D920CA8DB14F}" type="sibTrans" cxnId="{667DDA51-39FA-4C4C-BA6F-0221FA4F3DB4}">
      <dgm:prSet/>
      <dgm:spPr/>
      <dgm:t>
        <a:bodyPr/>
        <a:lstStyle/>
        <a:p>
          <a:endParaRPr lang="cs-CZ"/>
        </a:p>
      </dgm:t>
    </dgm:pt>
    <dgm:pt modelId="{6CE5367B-8372-4B06-93E6-58326CFE48F7}">
      <dgm:prSet phldrT="[Text]" custT="1"/>
      <dgm:spPr>
        <a:solidFill>
          <a:srgbClr val="FF00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1920" tIns="60960" rIns="121920" bIns="60960" numCol="1" spcCol="1270" anchor="ctr" anchorCtr="0"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XOLAIR</a:t>
          </a:r>
        </a:p>
      </dgm:t>
    </dgm:pt>
    <dgm:pt modelId="{49AFB580-BD1D-4D7F-984A-3023FC05B130}" type="parTrans" cxnId="{D4E00745-58BC-438D-8CD5-50535E9ACFDD}">
      <dgm:prSet/>
      <dgm:spPr/>
      <dgm:t>
        <a:bodyPr/>
        <a:lstStyle/>
        <a:p>
          <a:endParaRPr lang="cs-CZ"/>
        </a:p>
      </dgm:t>
    </dgm:pt>
    <dgm:pt modelId="{7FBA46FA-5AAA-4B31-8246-786CC2688D99}" type="sibTrans" cxnId="{D4E00745-58BC-438D-8CD5-50535E9ACFDD}">
      <dgm:prSet/>
      <dgm:spPr/>
      <dgm:t>
        <a:bodyPr/>
        <a:lstStyle/>
        <a:p>
          <a:endParaRPr lang="cs-CZ"/>
        </a:p>
      </dgm:t>
    </dgm:pt>
    <dgm:pt modelId="{D354AFFC-0F99-4EE6-880A-54234B1BEF0F}">
      <dgm:prSet phldrT="[Text]"/>
      <dgm:spPr/>
      <dgm:t>
        <a:bodyPr/>
        <a:lstStyle/>
        <a:p>
          <a:r>
            <a:rPr lang="cs-CZ" dirty="0"/>
            <a:t>DUPIXENT</a:t>
          </a:r>
        </a:p>
      </dgm:t>
    </dgm:pt>
    <dgm:pt modelId="{13566E29-B3E4-4973-8BFC-F272B7B05877}" type="parTrans" cxnId="{8180502D-A3A8-4971-970B-42DB73272C81}">
      <dgm:prSet/>
      <dgm:spPr/>
      <dgm:t>
        <a:bodyPr/>
        <a:lstStyle/>
        <a:p>
          <a:endParaRPr lang="cs-CZ"/>
        </a:p>
      </dgm:t>
    </dgm:pt>
    <dgm:pt modelId="{3D183833-11FE-4F80-98E3-D4C975B1EC9B}" type="sibTrans" cxnId="{8180502D-A3A8-4971-970B-42DB73272C81}">
      <dgm:prSet/>
      <dgm:spPr/>
      <dgm:t>
        <a:bodyPr/>
        <a:lstStyle/>
        <a:p>
          <a:endParaRPr lang="cs-CZ"/>
        </a:p>
      </dgm:t>
    </dgm:pt>
    <dgm:pt modelId="{1E777D96-0FC4-42E8-9D77-255508CE5202}" type="pres">
      <dgm:prSet presAssocID="{9B005A5A-BE9F-4D21-B999-4D1AFAF3A96C}" presName="Name0" presStyleCnt="0">
        <dgm:presLayoutVars>
          <dgm:dir/>
          <dgm:animLvl val="lvl"/>
          <dgm:resizeHandles/>
        </dgm:presLayoutVars>
      </dgm:prSet>
      <dgm:spPr/>
    </dgm:pt>
    <dgm:pt modelId="{8ED2C3C1-4DD1-4AD6-BB44-C82F5010EFA8}" type="pres">
      <dgm:prSet presAssocID="{73E1F3FF-6824-428F-93B2-05562F01E14C}" presName="linNode" presStyleCnt="0"/>
      <dgm:spPr/>
    </dgm:pt>
    <dgm:pt modelId="{93045CEF-5F9B-4794-BFE9-7641939805E1}" type="pres">
      <dgm:prSet presAssocID="{73E1F3FF-6824-428F-93B2-05562F01E14C}" presName="parentShp" presStyleLbl="node1" presStyleIdx="0" presStyleCnt="6">
        <dgm:presLayoutVars>
          <dgm:bulletEnabled val="1"/>
        </dgm:presLayoutVars>
      </dgm:prSet>
      <dgm:spPr/>
    </dgm:pt>
    <dgm:pt modelId="{3401A77A-9A58-4356-BF75-AFBD28DA7C93}" type="pres">
      <dgm:prSet presAssocID="{73E1F3FF-6824-428F-93B2-05562F01E14C}" presName="childShp" presStyleLbl="bgAccFollowNode1" presStyleIdx="0" presStyleCnt="6">
        <dgm:presLayoutVars>
          <dgm:bulletEnabled val="1"/>
        </dgm:presLayoutVars>
      </dgm:prSet>
      <dgm:spPr/>
    </dgm:pt>
    <dgm:pt modelId="{853E6DBE-FB5C-427E-B659-31CBD2D7B333}" type="pres">
      <dgm:prSet presAssocID="{32D6FEAC-7545-496C-8306-A788821DD889}" presName="spacing" presStyleCnt="0"/>
      <dgm:spPr/>
    </dgm:pt>
    <dgm:pt modelId="{8A6093BC-70BD-4BF9-91D4-0B05702065DA}" type="pres">
      <dgm:prSet presAssocID="{1756A997-32CA-4C70-844B-A2A2D872CAAE}" presName="linNode" presStyleCnt="0"/>
      <dgm:spPr/>
    </dgm:pt>
    <dgm:pt modelId="{C34654EA-E37D-4594-A553-EB2CBFDC53FE}" type="pres">
      <dgm:prSet presAssocID="{1756A997-32CA-4C70-844B-A2A2D872CAAE}" presName="parentShp" presStyleLbl="node1" presStyleIdx="1" presStyleCnt="6">
        <dgm:presLayoutVars>
          <dgm:bulletEnabled val="1"/>
        </dgm:presLayoutVars>
      </dgm:prSet>
      <dgm:spPr/>
    </dgm:pt>
    <dgm:pt modelId="{198F5CBF-14A5-4528-947C-935D94AA57EB}" type="pres">
      <dgm:prSet presAssocID="{1756A997-32CA-4C70-844B-A2A2D872CAAE}" presName="childShp" presStyleLbl="bgAccFollowNode1" presStyleIdx="1" presStyleCnt="6">
        <dgm:presLayoutVars>
          <dgm:bulletEnabled val="1"/>
        </dgm:presLayoutVars>
      </dgm:prSet>
      <dgm:spPr/>
    </dgm:pt>
    <dgm:pt modelId="{5761422D-A771-44AB-8CB8-4941A2AD0B63}" type="pres">
      <dgm:prSet presAssocID="{85F94D70-78BD-429A-A711-A07309F9C209}" presName="spacing" presStyleCnt="0"/>
      <dgm:spPr/>
    </dgm:pt>
    <dgm:pt modelId="{EEFC1AAD-2C8A-4A1D-929A-35E01450B96A}" type="pres">
      <dgm:prSet presAssocID="{6CE5367B-8372-4B06-93E6-58326CFE48F7}" presName="linNode" presStyleCnt="0"/>
      <dgm:spPr/>
    </dgm:pt>
    <dgm:pt modelId="{1AD4C289-16C9-416C-8812-DAF43FA52EE0}" type="pres">
      <dgm:prSet presAssocID="{6CE5367B-8372-4B06-93E6-58326CFE48F7}" presName="parentShp" presStyleLbl="node1" presStyleIdx="2" presStyleCnt="6">
        <dgm:presLayoutVars>
          <dgm:bulletEnabled val="1"/>
        </dgm:presLayoutVars>
      </dgm:prSet>
      <dgm:spPr>
        <a:xfrm>
          <a:off x="0" y="1834224"/>
          <a:ext cx="2318004" cy="833437"/>
        </a:xfrm>
        <a:prstGeom prst="roundRect">
          <a:avLst/>
        </a:prstGeom>
      </dgm:spPr>
    </dgm:pt>
    <dgm:pt modelId="{05505A9E-85CD-4FCE-A73A-1B30279E9BFB}" type="pres">
      <dgm:prSet presAssocID="{6CE5367B-8372-4B06-93E6-58326CFE48F7}" presName="childShp" presStyleLbl="bgAccFollowNode1" presStyleIdx="2" presStyleCnt="6">
        <dgm:presLayoutVars>
          <dgm:bulletEnabled val="1"/>
        </dgm:presLayoutVars>
      </dgm:prSet>
      <dgm:spPr/>
    </dgm:pt>
    <dgm:pt modelId="{5F70A5AD-6664-4E26-9D4D-6B953D4C7906}" type="pres">
      <dgm:prSet presAssocID="{7FBA46FA-5AAA-4B31-8246-786CC2688D99}" presName="spacing" presStyleCnt="0"/>
      <dgm:spPr/>
    </dgm:pt>
    <dgm:pt modelId="{1621DED5-B2C7-4471-B8D7-433319A4767A}" type="pres">
      <dgm:prSet presAssocID="{CCA0547B-A362-4F94-B252-BDABD94AAAD9}" presName="linNode" presStyleCnt="0"/>
      <dgm:spPr/>
    </dgm:pt>
    <dgm:pt modelId="{785B2AFC-A526-40DE-ADB6-AD3E74EA6A17}" type="pres">
      <dgm:prSet presAssocID="{CCA0547B-A362-4F94-B252-BDABD94AAAD9}" presName="parentShp" presStyleLbl="node1" presStyleIdx="3" presStyleCnt="6" custLinFactNeighborX="-329">
        <dgm:presLayoutVars>
          <dgm:bulletEnabled val="1"/>
        </dgm:presLayoutVars>
      </dgm:prSet>
      <dgm:spPr/>
    </dgm:pt>
    <dgm:pt modelId="{A28F9BAD-9A10-4D9B-AEB9-DCB0ECBC9542}" type="pres">
      <dgm:prSet presAssocID="{CCA0547B-A362-4F94-B252-BDABD94AAAD9}" presName="childShp" presStyleLbl="bgAccFollowNode1" presStyleIdx="3" presStyleCnt="6">
        <dgm:presLayoutVars>
          <dgm:bulletEnabled val="1"/>
        </dgm:presLayoutVars>
      </dgm:prSet>
      <dgm:spPr/>
    </dgm:pt>
    <dgm:pt modelId="{2AEB1B87-B87C-4CDF-A6DD-6843C6BDE611}" type="pres">
      <dgm:prSet presAssocID="{85CCAE8A-CE0F-4AA2-B9AF-3E6D820A68A6}" presName="spacing" presStyleCnt="0"/>
      <dgm:spPr/>
    </dgm:pt>
    <dgm:pt modelId="{01F4A0EA-9F48-4B39-8B7A-57012D05B568}" type="pres">
      <dgm:prSet presAssocID="{81E7077C-42E9-4A5A-A5AE-378DF1A6E50E}" presName="linNode" presStyleCnt="0"/>
      <dgm:spPr/>
    </dgm:pt>
    <dgm:pt modelId="{EC48AD1D-A62D-4ACC-BEAA-857D8517D864}" type="pres">
      <dgm:prSet presAssocID="{81E7077C-42E9-4A5A-A5AE-378DF1A6E50E}" presName="parentShp" presStyleLbl="node1" presStyleIdx="4" presStyleCnt="6">
        <dgm:presLayoutVars>
          <dgm:bulletEnabled val="1"/>
        </dgm:presLayoutVars>
      </dgm:prSet>
      <dgm:spPr/>
    </dgm:pt>
    <dgm:pt modelId="{A409207C-9466-4CBD-8BFA-646E5B639A45}" type="pres">
      <dgm:prSet presAssocID="{81E7077C-42E9-4A5A-A5AE-378DF1A6E50E}" presName="childShp" presStyleLbl="bgAccFollowNode1" presStyleIdx="4" presStyleCnt="6">
        <dgm:presLayoutVars>
          <dgm:bulletEnabled val="1"/>
        </dgm:presLayoutVars>
      </dgm:prSet>
      <dgm:spPr/>
    </dgm:pt>
    <dgm:pt modelId="{8FD02EB3-0990-4EFB-80CA-43396BBBFFD8}" type="pres">
      <dgm:prSet presAssocID="{B3BA3EA0-5C1A-4BC9-A462-0512C11B5F48}" presName="spacing" presStyleCnt="0"/>
      <dgm:spPr/>
    </dgm:pt>
    <dgm:pt modelId="{BD4CF12D-BB9B-4482-8455-A634EAAAA49E}" type="pres">
      <dgm:prSet presAssocID="{E5AAB5C8-422E-43E9-B7F5-F800EEB5973B}" presName="linNode" presStyleCnt="0"/>
      <dgm:spPr/>
    </dgm:pt>
    <dgm:pt modelId="{49B04296-5A0A-498B-B0AA-50B8FEF42106}" type="pres">
      <dgm:prSet presAssocID="{E5AAB5C8-422E-43E9-B7F5-F800EEB5973B}" presName="parentShp" presStyleLbl="node1" presStyleIdx="5" presStyleCnt="6">
        <dgm:presLayoutVars>
          <dgm:bulletEnabled val="1"/>
        </dgm:presLayoutVars>
      </dgm:prSet>
      <dgm:spPr/>
    </dgm:pt>
    <dgm:pt modelId="{662BC0B5-2A82-4123-B9FF-94286FE4BB23}" type="pres">
      <dgm:prSet presAssocID="{E5AAB5C8-422E-43E9-B7F5-F800EEB5973B}" presName="childShp" presStyleLbl="bgAccFollowNode1" presStyleIdx="5" presStyleCnt="6">
        <dgm:presLayoutVars>
          <dgm:bulletEnabled val="1"/>
        </dgm:presLayoutVars>
      </dgm:prSet>
      <dgm:spPr/>
    </dgm:pt>
  </dgm:ptLst>
  <dgm:cxnLst>
    <dgm:cxn modelId="{08C67709-3488-4C3B-8D8E-3764A5A4E590}" type="presOf" srcId="{609377D5-B489-4A1A-8D8F-1AC9A2370E80}" destId="{3401A77A-9A58-4356-BF75-AFBD28DA7C93}" srcOrd="0" destOrd="2" presId="urn:microsoft.com/office/officeart/2005/8/layout/vList6"/>
    <dgm:cxn modelId="{4F361311-3D3C-4A64-A027-A020B5B36580}" type="presOf" srcId="{AFADCD40-7860-4D37-A7EB-3F2AF744A39A}" destId="{198F5CBF-14A5-4528-947C-935D94AA57EB}" srcOrd="0" destOrd="1" presId="urn:microsoft.com/office/officeart/2005/8/layout/vList6"/>
    <dgm:cxn modelId="{C21B1316-1CF2-4F2E-AF09-E57ADCA7C186}" srcId="{9B005A5A-BE9F-4D21-B999-4D1AFAF3A96C}" destId="{E5AAB5C8-422E-43E9-B7F5-F800EEB5973B}" srcOrd="5" destOrd="0" parTransId="{3B5AE8EF-03C8-484F-9DB3-A24554A120DF}" sibTransId="{1EE939B7-FE59-4BBE-B0C9-F920CF1AD69E}"/>
    <dgm:cxn modelId="{DDBA6D27-8D27-403A-A5DC-031DB7C99EEB}" srcId="{9B005A5A-BE9F-4D21-B999-4D1AFAF3A96C}" destId="{CCA0547B-A362-4F94-B252-BDABD94AAAD9}" srcOrd="3" destOrd="0" parTransId="{F5F51ED9-B4E4-4C3B-B24B-6A81FA3A6610}" sibTransId="{85CCAE8A-CE0F-4AA2-B9AF-3E6D820A68A6}"/>
    <dgm:cxn modelId="{8180502D-A3A8-4971-970B-42DB73272C81}" srcId="{6CE5367B-8372-4B06-93E6-58326CFE48F7}" destId="{D354AFFC-0F99-4EE6-880A-54234B1BEF0F}" srcOrd="0" destOrd="0" parTransId="{13566E29-B3E4-4973-8BFC-F272B7B05877}" sibTransId="{3D183833-11FE-4F80-98E3-D4C975B1EC9B}"/>
    <dgm:cxn modelId="{06F94E30-505F-40BB-BAC5-3A3FA08854D2}" type="presOf" srcId="{73E1F3FF-6824-428F-93B2-05562F01E14C}" destId="{93045CEF-5F9B-4794-BFE9-7641939805E1}" srcOrd="0" destOrd="0" presId="urn:microsoft.com/office/officeart/2005/8/layout/vList6"/>
    <dgm:cxn modelId="{70B84032-F10B-4822-9610-2126950A4F42}" srcId="{1756A997-32CA-4C70-844B-A2A2D872CAAE}" destId="{5604B934-E253-4ED7-9325-591A651A71AB}" srcOrd="2" destOrd="0" parTransId="{CD69E97E-0D0C-4448-98AB-7CCD48172DDB}" sibTransId="{6D8FB5CB-E31F-4062-996F-92E6A61CC685}"/>
    <dgm:cxn modelId="{8738D35D-E4C1-4825-ABB4-AD50E5A51883}" type="presOf" srcId="{D856288D-CEBF-4BD0-AA01-46C4C795BDDB}" destId="{3401A77A-9A58-4356-BF75-AFBD28DA7C93}" srcOrd="0" destOrd="1" presId="urn:microsoft.com/office/officeart/2005/8/layout/vList6"/>
    <dgm:cxn modelId="{72CEDF60-09B5-4AC6-8FF3-8F40D028D3D5}" type="presOf" srcId="{6CE5367B-8372-4B06-93E6-58326CFE48F7}" destId="{1AD4C289-16C9-416C-8812-DAF43FA52EE0}" srcOrd="0" destOrd="0" presId="urn:microsoft.com/office/officeart/2005/8/layout/vList6"/>
    <dgm:cxn modelId="{15C7B764-2C97-4EB1-B2CC-0D58B878D21A}" type="presOf" srcId="{D354AFFC-0F99-4EE6-880A-54234B1BEF0F}" destId="{05505A9E-85CD-4FCE-A73A-1B30279E9BFB}" srcOrd="0" destOrd="0" presId="urn:microsoft.com/office/officeart/2005/8/layout/vList6"/>
    <dgm:cxn modelId="{D4E00745-58BC-438D-8CD5-50535E9ACFDD}" srcId="{9B005A5A-BE9F-4D21-B999-4D1AFAF3A96C}" destId="{6CE5367B-8372-4B06-93E6-58326CFE48F7}" srcOrd="2" destOrd="0" parTransId="{49AFB580-BD1D-4D7F-984A-3023FC05B130}" sibTransId="{7FBA46FA-5AAA-4B31-8246-786CC2688D99}"/>
    <dgm:cxn modelId="{C083754E-1503-4A8D-97A7-F01BC6E0ECB5}" type="presOf" srcId="{F10D5C55-FE9E-496E-8F6E-8D95772F0865}" destId="{662BC0B5-2A82-4123-B9FF-94286FE4BB23}" srcOrd="0" destOrd="1" presId="urn:microsoft.com/office/officeart/2005/8/layout/vList6"/>
    <dgm:cxn modelId="{2D319270-911A-4637-84B9-D13F4BF121B6}" type="presOf" srcId="{1756A997-32CA-4C70-844B-A2A2D872CAAE}" destId="{C34654EA-E37D-4594-A553-EB2CBFDC53FE}" srcOrd="0" destOrd="0" presId="urn:microsoft.com/office/officeart/2005/8/layout/vList6"/>
    <dgm:cxn modelId="{6CCEEE70-0C1F-40FB-ABE7-9072C1665A21}" srcId="{73E1F3FF-6824-428F-93B2-05562F01E14C}" destId="{D856288D-CEBF-4BD0-AA01-46C4C795BDDB}" srcOrd="1" destOrd="0" parTransId="{274DC24F-BA4A-4EB0-A8EA-5D5703E1A56D}" sibTransId="{B9D6A4DD-D0D8-44E7-8E9E-4F0A9BD7EE3B}"/>
    <dgm:cxn modelId="{3A98C471-8981-4BA7-AACB-7EE41EF31D6F}" srcId="{1756A997-32CA-4C70-844B-A2A2D872CAAE}" destId="{AFADCD40-7860-4D37-A7EB-3F2AF744A39A}" srcOrd="1" destOrd="0" parTransId="{FACD68D0-DC0A-483C-B05F-C919AC317885}" sibTransId="{32776E27-42A6-45A5-9AF6-6BEAC404B3A5}"/>
    <dgm:cxn modelId="{667DDA51-39FA-4C4C-BA6F-0221FA4F3DB4}" srcId="{E5AAB5C8-422E-43E9-B7F5-F800EEB5973B}" destId="{A25CEEF2-911E-4098-B632-F425A0AE84A0}" srcOrd="2" destOrd="0" parTransId="{9BF6241A-7F77-451E-9CC5-1C986FC1762B}" sibTransId="{64CC3EAB-96D4-4FAF-BC71-D920CA8DB14F}"/>
    <dgm:cxn modelId="{3349F07B-4180-4776-97E1-74EC45F215C1}" type="presOf" srcId="{9D24E952-6714-42BD-9356-E186C43E768B}" destId="{3401A77A-9A58-4356-BF75-AFBD28DA7C93}" srcOrd="0" destOrd="0" presId="urn:microsoft.com/office/officeart/2005/8/layout/vList6"/>
    <dgm:cxn modelId="{9BB32489-3327-4B67-BCB0-A22BABAD58C4}" type="presOf" srcId="{9B005A5A-BE9F-4D21-B999-4D1AFAF3A96C}" destId="{1E777D96-0FC4-42E8-9D77-255508CE5202}" srcOrd="0" destOrd="0" presId="urn:microsoft.com/office/officeart/2005/8/layout/vList6"/>
    <dgm:cxn modelId="{064EE28C-3C6D-4EE1-889A-6023A3ABFDDD}" srcId="{E5AAB5C8-422E-43E9-B7F5-F800EEB5973B}" destId="{F10D5C55-FE9E-496E-8F6E-8D95772F0865}" srcOrd="1" destOrd="0" parTransId="{57738227-FB7F-4C6F-823A-19225ADD8994}" sibTransId="{396A435A-9A7D-410D-9C01-5924DEC109FF}"/>
    <dgm:cxn modelId="{0C9B769C-4ECE-4A45-AB86-A665CB05572E}" type="presOf" srcId="{CCA0547B-A362-4F94-B252-BDABD94AAAD9}" destId="{785B2AFC-A526-40DE-ADB6-AD3E74EA6A17}" srcOrd="0" destOrd="0" presId="urn:microsoft.com/office/officeart/2005/8/layout/vList6"/>
    <dgm:cxn modelId="{E0D3EEA2-4EFA-4204-B92F-E3E039F5751A}" type="presOf" srcId="{5604B934-E253-4ED7-9325-591A651A71AB}" destId="{198F5CBF-14A5-4528-947C-935D94AA57EB}" srcOrd="0" destOrd="2" presId="urn:microsoft.com/office/officeart/2005/8/layout/vList6"/>
    <dgm:cxn modelId="{F7BCB6A3-A58A-4159-B209-54761F8A13ED}" type="presOf" srcId="{54C9725B-E4AD-4ABE-BF92-18AA2C913C0F}" destId="{A409207C-9466-4CBD-8BFA-646E5B639A45}" srcOrd="0" destOrd="0" presId="urn:microsoft.com/office/officeart/2005/8/layout/vList6"/>
    <dgm:cxn modelId="{0CAF0FA8-6BE7-481E-8D55-974B2C5EBD20}" srcId="{9B005A5A-BE9F-4D21-B999-4D1AFAF3A96C}" destId="{1756A997-32CA-4C70-844B-A2A2D872CAAE}" srcOrd="1" destOrd="0" parTransId="{1DF1193F-920F-460D-8662-31B7DAFDB757}" sibTransId="{85F94D70-78BD-429A-A711-A07309F9C209}"/>
    <dgm:cxn modelId="{3DEF0DA9-2B29-4260-8ED5-CE852EA2CC73}" srcId="{1756A997-32CA-4C70-844B-A2A2D872CAAE}" destId="{6B161E6B-8306-498B-86E3-22354AD30BBB}" srcOrd="0" destOrd="0" parTransId="{547944E2-2EFC-4BEB-80B7-D1AAFD9AB1CF}" sibTransId="{44038386-04CF-4067-AE68-7E93AE5092B0}"/>
    <dgm:cxn modelId="{B47D04AF-4499-4D6D-8FB2-4EF4FB5C8412}" srcId="{E5AAB5C8-422E-43E9-B7F5-F800EEB5973B}" destId="{4E915225-6BCA-4124-B43E-68A1B225934B}" srcOrd="0" destOrd="0" parTransId="{DBBDA0D6-ED46-4096-97C9-C2C971264F23}" sibTransId="{03B3139D-D6FC-4DD3-A976-3405A1C667ED}"/>
    <dgm:cxn modelId="{F513DBB6-45AF-4CA2-AA99-4EE4140E2415}" srcId="{73E1F3FF-6824-428F-93B2-05562F01E14C}" destId="{9D24E952-6714-42BD-9356-E186C43E768B}" srcOrd="0" destOrd="0" parTransId="{8420A105-BE13-4E84-8152-EDB72A72EE8F}" sibTransId="{95882446-3918-421E-A8E2-B181CAA30B8D}"/>
    <dgm:cxn modelId="{B4F804C0-9218-4150-A355-63AD376FCC8E}" type="presOf" srcId="{6B161E6B-8306-498B-86E3-22354AD30BBB}" destId="{198F5CBF-14A5-4528-947C-935D94AA57EB}" srcOrd="0" destOrd="0" presId="urn:microsoft.com/office/officeart/2005/8/layout/vList6"/>
    <dgm:cxn modelId="{0A8EA0C0-C42D-46B7-9F30-362BBE02D670}" srcId="{81E7077C-42E9-4A5A-A5AE-378DF1A6E50E}" destId="{54C9725B-E4AD-4ABE-BF92-18AA2C913C0F}" srcOrd="0" destOrd="0" parTransId="{183C81EE-AE1C-4078-9F33-DAA8EAEBFD92}" sibTransId="{E369D1F1-F840-4A8E-B7C3-8E14EC709E73}"/>
    <dgm:cxn modelId="{D885AACD-0F9F-4B84-A8A1-E3954806D4A4}" type="presOf" srcId="{4E915225-6BCA-4124-B43E-68A1B225934B}" destId="{662BC0B5-2A82-4123-B9FF-94286FE4BB23}" srcOrd="0" destOrd="0" presId="urn:microsoft.com/office/officeart/2005/8/layout/vList6"/>
    <dgm:cxn modelId="{9BD1A1CE-3A41-481A-8C50-429169B93CE0}" type="presOf" srcId="{E5AAB5C8-422E-43E9-B7F5-F800EEB5973B}" destId="{49B04296-5A0A-498B-B0AA-50B8FEF42106}" srcOrd="0" destOrd="0" presId="urn:microsoft.com/office/officeart/2005/8/layout/vList6"/>
    <dgm:cxn modelId="{C623D7DC-9226-4528-9D6E-FF23DFC5F9FA}" srcId="{9B005A5A-BE9F-4D21-B999-4D1AFAF3A96C}" destId="{73E1F3FF-6824-428F-93B2-05562F01E14C}" srcOrd="0" destOrd="0" parTransId="{15FBDDB3-83E3-4905-AB2D-A5FE2E53D382}" sibTransId="{32D6FEAC-7545-496C-8306-A788821DD889}"/>
    <dgm:cxn modelId="{55916DE6-5BC5-43F4-885B-F8BD2BA9472E}" type="presOf" srcId="{81E7077C-42E9-4A5A-A5AE-378DF1A6E50E}" destId="{EC48AD1D-A62D-4ACC-BEAA-857D8517D864}" srcOrd="0" destOrd="0" presId="urn:microsoft.com/office/officeart/2005/8/layout/vList6"/>
    <dgm:cxn modelId="{71BE1DEC-79B6-4C3F-A934-4D60FA450C99}" type="presOf" srcId="{4546224B-435D-4C57-8463-82D2D2E36B94}" destId="{A28F9BAD-9A10-4D9B-AEB9-DCB0ECBC9542}" srcOrd="0" destOrd="0" presId="urn:microsoft.com/office/officeart/2005/8/layout/vList6"/>
    <dgm:cxn modelId="{576D8DF0-51DD-4485-97E8-284C03F14113}" srcId="{CCA0547B-A362-4F94-B252-BDABD94AAAD9}" destId="{4546224B-435D-4C57-8463-82D2D2E36B94}" srcOrd="0" destOrd="0" parTransId="{F07D31D4-C176-46D0-8D5F-24AF8D1140F4}" sibTransId="{4C119C0A-9873-4A85-9212-DDDC50463C73}"/>
    <dgm:cxn modelId="{AE8E67FB-57EB-4056-B5A3-37AE156DAD29}" srcId="{73E1F3FF-6824-428F-93B2-05562F01E14C}" destId="{609377D5-B489-4A1A-8D8F-1AC9A2370E80}" srcOrd="2" destOrd="0" parTransId="{C537099F-BB25-47E1-AF39-4DB240AF64A0}" sibTransId="{CFB7F9CA-9B13-4A4F-B960-ADDCDD6D1696}"/>
    <dgm:cxn modelId="{4229A1FF-CE60-4B83-AFA2-FD5D12DF358B}" srcId="{9B005A5A-BE9F-4D21-B999-4D1AFAF3A96C}" destId="{81E7077C-42E9-4A5A-A5AE-378DF1A6E50E}" srcOrd="4" destOrd="0" parTransId="{260E71D6-8CF0-473F-846C-F605ACC5932A}" sibTransId="{B3BA3EA0-5C1A-4BC9-A462-0512C11B5F48}"/>
    <dgm:cxn modelId="{E868B9FF-BD8B-461E-B7E7-EC4EBD7526FB}" type="presOf" srcId="{A25CEEF2-911E-4098-B632-F425A0AE84A0}" destId="{662BC0B5-2A82-4123-B9FF-94286FE4BB23}" srcOrd="0" destOrd="2" presId="urn:microsoft.com/office/officeart/2005/8/layout/vList6"/>
    <dgm:cxn modelId="{EF42C1D5-8D42-4ABF-A738-017D4F17BB6E}" type="presParOf" srcId="{1E777D96-0FC4-42E8-9D77-255508CE5202}" destId="{8ED2C3C1-4DD1-4AD6-BB44-C82F5010EFA8}" srcOrd="0" destOrd="0" presId="urn:microsoft.com/office/officeart/2005/8/layout/vList6"/>
    <dgm:cxn modelId="{CBC48066-7112-4550-A9BA-3B6AA8E2A44C}" type="presParOf" srcId="{8ED2C3C1-4DD1-4AD6-BB44-C82F5010EFA8}" destId="{93045CEF-5F9B-4794-BFE9-7641939805E1}" srcOrd="0" destOrd="0" presId="urn:microsoft.com/office/officeart/2005/8/layout/vList6"/>
    <dgm:cxn modelId="{F08955B3-D453-4718-A32F-07A4A18C08D5}" type="presParOf" srcId="{8ED2C3C1-4DD1-4AD6-BB44-C82F5010EFA8}" destId="{3401A77A-9A58-4356-BF75-AFBD28DA7C93}" srcOrd="1" destOrd="0" presId="urn:microsoft.com/office/officeart/2005/8/layout/vList6"/>
    <dgm:cxn modelId="{7A8BF1A0-5A21-4257-BEF8-7D034BA060BC}" type="presParOf" srcId="{1E777D96-0FC4-42E8-9D77-255508CE5202}" destId="{853E6DBE-FB5C-427E-B659-31CBD2D7B333}" srcOrd="1" destOrd="0" presId="urn:microsoft.com/office/officeart/2005/8/layout/vList6"/>
    <dgm:cxn modelId="{49BBBF25-E6C4-4638-BAE1-A89C54E0D6B4}" type="presParOf" srcId="{1E777D96-0FC4-42E8-9D77-255508CE5202}" destId="{8A6093BC-70BD-4BF9-91D4-0B05702065DA}" srcOrd="2" destOrd="0" presId="urn:microsoft.com/office/officeart/2005/8/layout/vList6"/>
    <dgm:cxn modelId="{C70E33B0-C566-4D75-BA35-5418ECE7B2D4}" type="presParOf" srcId="{8A6093BC-70BD-4BF9-91D4-0B05702065DA}" destId="{C34654EA-E37D-4594-A553-EB2CBFDC53FE}" srcOrd="0" destOrd="0" presId="urn:microsoft.com/office/officeart/2005/8/layout/vList6"/>
    <dgm:cxn modelId="{88EDCCAA-6F4B-4CF0-8BEE-98ABF7BA5D10}" type="presParOf" srcId="{8A6093BC-70BD-4BF9-91D4-0B05702065DA}" destId="{198F5CBF-14A5-4528-947C-935D94AA57EB}" srcOrd="1" destOrd="0" presId="urn:microsoft.com/office/officeart/2005/8/layout/vList6"/>
    <dgm:cxn modelId="{931512A3-BC55-40BD-A112-A4B39FB15794}" type="presParOf" srcId="{1E777D96-0FC4-42E8-9D77-255508CE5202}" destId="{5761422D-A771-44AB-8CB8-4941A2AD0B63}" srcOrd="3" destOrd="0" presId="urn:microsoft.com/office/officeart/2005/8/layout/vList6"/>
    <dgm:cxn modelId="{DAD5DAF0-A002-4445-A205-8C525B82F49E}" type="presParOf" srcId="{1E777D96-0FC4-42E8-9D77-255508CE5202}" destId="{EEFC1AAD-2C8A-4A1D-929A-35E01450B96A}" srcOrd="4" destOrd="0" presId="urn:microsoft.com/office/officeart/2005/8/layout/vList6"/>
    <dgm:cxn modelId="{403C3768-CD12-4E0E-8C39-D5F7E3A0FE48}" type="presParOf" srcId="{EEFC1AAD-2C8A-4A1D-929A-35E01450B96A}" destId="{1AD4C289-16C9-416C-8812-DAF43FA52EE0}" srcOrd="0" destOrd="0" presId="urn:microsoft.com/office/officeart/2005/8/layout/vList6"/>
    <dgm:cxn modelId="{9A834801-1A63-4251-801D-1B9AF88983D4}" type="presParOf" srcId="{EEFC1AAD-2C8A-4A1D-929A-35E01450B96A}" destId="{05505A9E-85CD-4FCE-A73A-1B30279E9BFB}" srcOrd="1" destOrd="0" presId="urn:microsoft.com/office/officeart/2005/8/layout/vList6"/>
    <dgm:cxn modelId="{27556A49-27F1-4EBD-B5A9-6F06AA1317F2}" type="presParOf" srcId="{1E777D96-0FC4-42E8-9D77-255508CE5202}" destId="{5F70A5AD-6664-4E26-9D4D-6B953D4C7906}" srcOrd="5" destOrd="0" presId="urn:microsoft.com/office/officeart/2005/8/layout/vList6"/>
    <dgm:cxn modelId="{4EC9AB5C-0D8F-45E4-A7C6-4EB521AD915F}" type="presParOf" srcId="{1E777D96-0FC4-42E8-9D77-255508CE5202}" destId="{1621DED5-B2C7-4471-B8D7-433319A4767A}" srcOrd="6" destOrd="0" presId="urn:microsoft.com/office/officeart/2005/8/layout/vList6"/>
    <dgm:cxn modelId="{7B4302C1-310C-407E-8AE9-D85C11518328}" type="presParOf" srcId="{1621DED5-B2C7-4471-B8D7-433319A4767A}" destId="{785B2AFC-A526-40DE-ADB6-AD3E74EA6A17}" srcOrd="0" destOrd="0" presId="urn:microsoft.com/office/officeart/2005/8/layout/vList6"/>
    <dgm:cxn modelId="{F2CBB553-D9A8-45E2-9A13-64857C756911}" type="presParOf" srcId="{1621DED5-B2C7-4471-B8D7-433319A4767A}" destId="{A28F9BAD-9A10-4D9B-AEB9-DCB0ECBC9542}" srcOrd="1" destOrd="0" presId="urn:microsoft.com/office/officeart/2005/8/layout/vList6"/>
    <dgm:cxn modelId="{D4BC1803-655A-4BE9-AC1A-389D224F596C}" type="presParOf" srcId="{1E777D96-0FC4-42E8-9D77-255508CE5202}" destId="{2AEB1B87-B87C-4CDF-A6DD-6843C6BDE611}" srcOrd="7" destOrd="0" presId="urn:microsoft.com/office/officeart/2005/8/layout/vList6"/>
    <dgm:cxn modelId="{A36DE864-EBE6-4472-8091-C61C4150E022}" type="presParOf" srcId="{1E777D96-0FC4-42E8-9D77-255508CE5202}" destId="{01F4A0EA-9F48-4B39-8B7A-57012D05B568}" srcOrd="8" destOrd="0" presId="urn:microsoft.com/office/officeart/2005/8/layout/vList6"/>
    <dgm:cxn modelId="{EE3F14D0-E92F-4B0F-843A-511B331E9AA7}" type="presParOf" srcId="{01F4A0EA-9F48-4B39-8B7A-57012D05B568}" destId="{EC48AD1D-A62D-4ACC-BEAA-857D8517D864}" srcOrd="0" destOrd="0" presId="urn:microsoft.com/office/officeart/2005/8/layout/vList6"/>
    <dgm:cxn modelId="{84F54EC2-E678-4473-8D90-5D617FE2BEB7}" type="presParOf" srcId="{01F4A0EA-9F48-4B39-8B7A-57012D05B568}" destId="{A409207C-9466-4CBD-8BFA-646E5B639A45}" srcOrd="1" destOrd="0" presId="urn:microsoft.com/office/officeart/2005/8/layout/vList6"/>
    <dgm:cxn modelId="{08E4D06C-32D0-453E-AF53-51845FC3C624}" type="presParOf" srcId="{1E777D96-0FC4-42E8-9D77-255508CE5202}" destId="{8FD02EB3-0990-4EFB-80CA-43396BBBFFD8}" srcOrd="9" destOrd="0" presId="urn:microsoft.com/office/officeart/2005/8/layout/vList6"/>
    <dgm:cxn modelId="{4BF82B73-5B20-4AAA-A42D-75BD3C1154B0}" type="presParOf" srcId="{1E777D96-0FC4-42E8-9D77-255508CE5202}" destId="{BD4CF12D-BB9B-4482-8455-A634EAAAA49E}" srcOrd="10" destOrd="0" presId="urn:microsoft.com/office/officeart/2005/8/layout/vList6"/>
    <dgm:cxn modelId="{FF8329AA-2669-484E-9C55-B2E02F6A78ED}" type="presParOf" srcId="{BD4CF12D-BB9B-4482-8455-A634EAAAA49E}" destId="{49B04296-5A0A-498B-B0AA-50B8FEF42106}" srcOrd="0" destOrd="0" presId="urn:microsoft.com/office/officeart/2005/8/layout/vList6"/>
    <dgm:cxn modelId="{6DB48F3D-BEC3-4EED-9DCA-5D1E22BB69B7}" type="presParOf" srcId="{BD4CF12D-BB9B-4482-8455-A634EAAAA49E}" destId="{662BC0B5-2A82-4123-B9FF-94286FE4BB2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005A5A-BE9F-4D21-B999-4D1AFAF3A96C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3E1F3FF-6824-428F-93B2-05562F01E14C}">
      <dgm:prSet phldrT="[Text]" custT="1"/>
      <dgm:spPr>
        <a:solidFill>
          <a:srgbClr val="FF0000"/>
        </a:solidFill>
      </dgm:spPr>
      <dgm:t>
        <a:bodyPr/>
        <a:lstStyle/>
        <a:p>
          <a:r>
            <a:rPr lang="cs-CZ" sz="3200" dirty="0"/>
            <a:t>XOLAIR</a:t>
          </a:r>
        </a:p>
      </dgm:t>
    </dgm:pt>
    <dgm:pt modelId="{15FBDDB3-83E3-4905-AB2D-A5FE2E53D382}" type="parTrans" cxnId="{C623D7DC-9226-4528-9D6E-FF23DFC5F9FA}">
      <dgm:prSet/>
      <dgm:spPr/>
      <dgm:t>
        <a:bodyPr/>
        <a:lstStyle/>
        <a:p>
          <a:endParaRPr lang="cs-CZ"/>
        </a:p>
      </dgm:t>
    </dgm:pt>
    <dgm:pt modelId="{32D6FEAC-7545-496C-8306-A788821DD889}" type="sibTrans" cxnId="{C623D7DC-9226-4528-9D6E-FF23DFC5F9FA}">
      <dgm:prSet/>
      <dgm:spPr/>
      <dgm:t>
        <a:bodyPr/>
        <a:lstStyle/>
        <a:p>
          <a:endParaRPr lang="cs-CZ"/>
        </a:p>
      </dgm:t>
    </dgm:pt>
    <dgm:pt modelId="{9D24E952-6714-42BD-9356-E186C43E768B}">
      <dgm:prSet phldrT="[Text]"/>
      <dgm:spPr/>
      <dgm:t>
        <a:bodyPr/>
        <a:lstStyle/>
        <a:p>
          <a:r>
            <a:rPr lang="cs-CZ" dirty="0"/>
            <a:t>NUCALA</a:t>
          </a:r>
        </a:p>
      </dgm:t>
    </dgm:pt>
    <dgm:pt modelId="{8420A105-BE13-4E84-8152-EDB72A72EE8F}" type="parTrans" cxnId="{F513DBB6-45AF-4CA2-AA99-4EE4140E2415}">
      <dgm:prSet/>
      <dgm:spPr/>
      <dgm:t>
        <a:bodyPr/>
        <a:lstStyle/>
        <a:p>
          <a:endParaRPr lang="cs-CZ"/>
        </a:p>
      </dgm:t>
    </dgm:pt>
    <dgm:pt modelId="{95882446-3918-421E-A8E2-B181CAA30B8D}" type="sibTrans" cxnId="{F513DBB6-45AF-4CA2-AA99-4EE4140E2415}">
      <dgm:prSet/>
      <dgm:spPr/>
      <dgm:t>
        <a:bodyPr/>
        <a:lstStyle/>
        <a:p>
          <a:endParaRPr lang="cs-CZ"/>
        </a:p>
      </dgm:t>
    </dgm:pt>
    <dgm:pt modelId="{609377D5-B489-4A1A-8D8F-1AC9A2370E80}">
      <dgm:prSet phldrT="[Text]"/>
      <dgm:spPr/>
      <dgm:t>
        <a:bodyPr/>
        <a:lstStyle/>
        <a:p>
          <a:r>
            <a:rPr lang="cs-CZ" dirty="0"/>
            <a:t>CINQAERO</a:t>
          </a:r>
        </a:p>
      </dgm:t>
    </dgm:pt>
    <dgm:pt modelId="{C537099F-BB25-47E1-AF39-4DB240AF64A0}" type="parTrans" cxnId="{AE8E67FB-57EB-4056-B5A3-37AE156DAD29}">
      <dgm:prSet/>
      <dgm:spPr/>
      <dgm:t>
        <a:bodyPr/>
        <a:lstStyle/>
        <a:p>
          <a:endParaRPr lang="cs-CZ"/>
        </a:p>
      </dgm:t>
    </dgm:pt>
    <dgm:pt modelId="{CFB7F9CA-9B13-4A4F-B960-ADDCDD6D1696}" type="sibTrans" cxnId="{AE8E67FB-57EB-4056-B5A3-37AE156DAD29}">
      <dgm:prSet/>
      <dgm:spPr/>
      <dgm:t>
        <a:bodyPr/>
        <a:lstStyle/>
        <a:p>
          <a:endParaRPr lang="cs-CZ"/>
        </a:p>
      </dgm:t>
    </dgm:pt>
    <dgm:pt modelId="{D856288D-CEBF-4BD0-AA01-46C4C795BDDB}">
      <dgm:prSet phldrT="[Text]"/>
      <dgm:spPr/>
      <dgm:t>
        <a:bodyPr/>
        <a:lstStyle/>
        <a:p>
          <a:r>
            <a:rPr lang="cs-CZ" dirty="0"/>
            <a:t>FASENRA</a:t>
          </a:r>
        </a:p>
      </dgm:t>
    </dgm:pt>
    <dgm:pt modelId="{274DC24F-BA4A-4EB0-A8EA-5D5703E1A56D}" type="parTrans" cxnId="{6CCEEE70-0C1F-40FB-ABE7-9072C1665A21}">
      <dgm:prSet/>
      <dgm:spPr/>
      <dgm:t>
        <a:bodyPr/>
        <a:lstStyle/>
        <a:p>
          <a:endParaRPr lang="cs-CZ"/>
        </a:p>
      </dgm:t>
    </dgm:pt>
    <dgm:pt modelId="{B9D6A4DD-D0D8-44E7-8E9E-4F0A9BD7EE3B}" type="sibTrans" cxnId="{6CCEEE70-0C1F-40FB-ABE7-9072C1665A21}">
      <dgm:prSet/>
      <dgm:spPr/>
      <dgm:t>
        <a:bodyPr/>
        <a:lstStyle/>
        <a:p>
          <a:endParaRPr lang="cs-CZ"/>
        </a:p>
      </dgm:t>
    </dgm:pt>
    <dgm:pt modelId="{1E777D96-0FC4-42E8-9D77-255508CE5202}" type="pres">
      <dgm:prSet presAssocID="{9B005A5A-BE9F-4D21-B999-4D1AFAF3A96C}" presName="Name0" presStyleCnt="0">
        <dgm:presLayoutVars>
          <dgm:dir/>
          <dgm:animLvl val="lvl"/>
          <dgm:resizeHandles/>
        </dgm:presLayoutVars>
      </dgm:prSet>
      <dgm:spPr/>
    </dgm:pt>
    <dgm:pt modelId="{8ED2C3C1-4DD1-4AD6-BB44-C82F5010EFA8}" type="pres">
      <dgm:prSet presAssocID="{73E1F3FF-6824-428F-93B2-05562F01E14C}" presName="linNode" presStyleCnt="0"/>
      <dgm:spPr/>
    </dgm:pt>
    <dgm:pt modelId="{93045CEF-5F9B-4794-BFE9-7641939805E1}" type="pres">
      <dgm:prSet presAssocID="{73E1F3FF-6824-428F-93B2-05562F01E14C}" presName="parentShp" presStyleLbl="node1" presStyleIdx="0" presStyleCnt="1">
        <dgm:presLayoutVars>
          <dgm:bulletEnabled val="1"/>
        </dgm:presLayoutVars>
      </dgm:prSet>
      <dgm:spPr/>
    </dgm:pt>
    <dgm:pt modelId="{3401A77A-9A58-4356-BF75-AFBD28DA7C93}" type="pres">
      <dgm:prSet presAssocID="{73E1F3FF-6824-428F-93B2-05562F01E14C}" presName="childShp" presStyleLbl="bgAccFollowNode1" presStyleIdx="0" presStyleCnt="1">
        <dgm:presLayoutVars>
          <dgm:bulletEnabled val="1"/>
        </dgm:presLayoutVars>
      </dgm:prSet>
      <dgm:spPr/>
    </dgm:pt>
  </dgm:ptLst>
  <dgm:cxnLst>
    <dgm:cxn modelId="{08C67709-3488-4C3B-8D8E-3764A5A4E590}" type="presOf" srcId="{609377D5-B489-4A1A-8D8F-1AC9A2370E80}" destId="{3401A77A-9A58-4356-BF75-AFBD28DA7C93}" srcOrd="0" destOrd="2" presId="urn:microsoft.com/office/officeart/2005/8/layout/vList6"/>
    <dgm:cxn modelId="{06F94E30-505F-40BB-BAC5-3A3FA08854D2}" type="presOf" srcId="{73E1F3FF-6824-428F-93B2-05562F01E14C}" destId="{93045CEF-5F9B-4794-BFE9-7641939805E1}" srcOrd="0" destOrd="0" presId="urn:microsoft.com/office/officeart/2005/8/layout/vList6"/>
    <dgm:cxn modelId="{8738D35D-E4C1-4825-ABB4-AD50E5A51883}" type="presOf" srcId="{D856288D-CEBF-4BD0-AA01-46C4C795BDDB}" destId="{3401A77A-9A58-4356-BF75-AFBD28DA7C93}" srcOrd="0" destOrd="1" presId="urn:microsoft.com/office/officeart/2005/8/layout/vList6"/>
    <dgm:cxn modelId="{6CCEEE70-0C1F-40FB-ABE7-9072C1665A21}" srcId="{73E1F3FF-6824-428F-93B2-05562F01E14C}" destId="{D856288D-CEBF-4BD0-AA01-46C4C795BDDB}" srcOrd="1" destOrd="0" parTransId="{274DC24F-BA4A-4EB0-A8EA-5D5703E1A56D}" sibTransId="{B9D6A4DD-D0D8-44E7-8E9E-4F0A9BD7EE3B}"/>
    <dgm:cxn modelId="{3349F07B-4180-4776-97E1-74EC45F215C1}" type="presOf" srcId="{9D24E952-6714-42BD-9356-E186C43E768B}" destId="{3401A77A-9A58-4356-BF75-AFBD28DA7C93}" srcOrd="0" destOrd="0" presId="urn:microsoft.com/office/officeart/2005/8/layout/vList6"/>
    <dgm:cxn modelId="{9BB32489-3327-4B67-BCB0-A22BABAD58C4}" type="presOf" srcId="{9B005A5A-BE9F-4D21-B999-4D1AFAF3A96C}" destId="{1E777D96-0FC4-42E8-9D77-255508CE5202}" srcOrd="0" destOrd="0" presId="urn:microsoft.com/office/officeart/2005/8/layout/vList6"/>
    <dgm:cxn modelId="{F513DBB6-45AF-4CA2-AA99-4EE4140E2415}" srcId="{73E1F3FF-6824-428F-93B2-05562F01E14C}" destId="{9D24E952-6714-42BD-9356-E186C43E768B}" srcOrd="0" destOrd="0" parTransId="{8420A105-BE13-4E84-8152-EDB72A72EE8F}" sibTransId="{95882446-3918-421E-A8E2-B181CAA30B8D}"/>
    <dgm:cxn modelId="{C623D7DC-9226-4528-9D6E-FF23DFC5F9FA}" srcId="{9B005A5A-BE9F-4D21-B999-4D1AFAF3A96C}" destId="{73E1F3FF-6824-428F-93B2-05562F01E14C}" srcOrd="0" destOrd="0" parTransId="{15FBDDB3-83E3-4905-AB2D-A5FE2E53D382}" sibTransId="{32D6FEAC-7545-496C-8306-A788821DD889}"/>
    <dgm:cxn modelId="{AE8E67FB-57EB-4056-B5A3-37AE156DAD29}" srcId="{73E1F3FF-6824-428F-93B2-05562F01E14C}" destId="{609377D5-B489-4A1A-8D8F-1AC9A2370E80}" srcOrd="2" destOrd="0" parTransId="{C537099F-BB25-47E1-AF39-4DB240AF64A0}" sibTransId="{CFB7F9CA-9B13-4A4F-B960-ADDCDD6D1696}"/>
    <dgm:cxn modelId="{EF42C1D5-8D42-4ABF-A738-017D4F17BB6E}" type="presParOf" srcId="{1E777D96-0FC4-42E8-9D77-255508CE5202}" destId="{8ED2C3C1-4DD1-4AD6-BB44-C82F5010EFA8}" srcOrd="0" destOrd="0" presId="urn:microsoft.com/office/officeart/2005/8/layout/vList6"/>
    <dgm:cxn modelId="{CBC48066-7112-4550-A9BA-3B6AA8E2A44C}" type="presParOf" srcId="{8ED2C3C1-4DD1-4AD6-BB44-C82F5010EFA8}" destId="{93045CEF-5F9B-4794-BFE9-7641939805E1}" srcOrd="0" destOrd="0" presId="urn:microsoft.com/office/officeart/2005/8/layout/vList6"/>
    <dgm:cxn modelId="{F08955B3-D453-4718-A32F-07A4A18C08D5}" type="presParOf" srcId="{8ED2C3C1-4DD1-4AD6-BB44-C82F5010EFA8}" destId="{3401A77A-9A58-4356-BF75-AFBD28DA7C9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005A5A-BE9F-4D21-B999-4D1AFAF3A96C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5AAB5C8-422E-43E9-B7F5-F800EEB5973B}">
      <dgm:prSet phldrT="[Text]" custT="1"/>
      <dgm:spPr>
        <a:solidFill>
          <a:srgbClr val="00B050"/>
        </a:solidFill>
      </dgm:spPr>
      <dgm:t>
        <a:bodyPr/>
        <a:lstStyle/>
        <a:p>
          <a:r>
            <a:rPr lang="cs-CZ" sz="2400" dirty="0"/>
            <a:t>VÝMĚNY VE SKUPINĚ</a:t>
          </a:r>
        </a:p>
      </dgm:t>
    </dgm:pt>
    <dgm:pt modelId="{3B5AE8EF-03C8-484F-9DB3-A24554A120DF}" type="parTrans" cxnId="{C21B1316-1CF2-4F2E-AF09-E57ADCA7C186}">
      <dgm:prSet/>
      <dgm:spPr/>
      <dgm:t>
        <a:bodyPr/>
        <a:lstStyle/>
        <a:p>
          <a:endParaRPr lang="cs-CZ"/>
        </a:p>
      </dgm:t>
    </dgm:pt>
    <dgm:pt modelId="{1EE939B7-FE59-4BBE-B0C9-F920CF1AD69E}" type="sibTrans" cxnId="{C21B1316-1CF2-4F2E-AF09-E57ADCA7C186}">
      <dgm:prSet/>
      <dgm:spPr/>
      <dgm:t>
        <a:bodyPr/>
        <a:lstStyle/>
        <a:p>
          <a:endParaRPr lang="cs-CZ"/>
        </a:p>
      </dgm:t>
    </dgm:pt>
    <dgm:pt modelId="{4E915225-6BCA-4124-B43E-68A1B225934B}">
      <dgm:prSet phldrT="[Text]"/>
      <dgm:spPr/>
      <dgm:t>
        <a:bodyPr/>
        <a:lstStyle/>
        <a:p>
          <a:r>
            <a:rPr lang="cs-CZ" dirty="0"/>
            <a:t>NUCALA</a:t>
          </a:r>
        </a:p>
      </dgm:t>
    </dgm:pt>
    <dgm:pt modelId="{DBBDA0D6-ED46-4096-97C9-C2C971264F23}" type="parTrans" cxnId="{B47D04AF-4499-4D6D-8FB2-4EF4FB5C8412}">
      <dgm:prSet/>
      <dgm:spPr/>
      <dgm:t>
        <a:bodyPr/>
        <a:lstStyle/>
        <a:p>
          <a:endParaRPr lang="cs-CZ"/>
        </a:p>
      </dgm:t>
    </dgm:pt>
    <dgm:pt modelId="{03B3139D-D6FC-4DD3-A976-3405A1C667ED}" type="sibTrans" cxnId="{B47D04AF-4499-4D6D-8FB2-4EF4FB5C8412}">
      <dgm:prSet/>
      <dgm:spPr/>
      <dgm:t>
        <a:bodyPr/>
        <a:lstStyle/>
        <a:p>
          <a:endParaRPr lang="cs-CZ"/>
        </a:p>
      </dgm:t>
    </dgm:pt>
    <dgm:pt modelId="{F10D5C55-FE9E-496E-8F6E-8D95772F0865}">
      <dgm:prSet phldrT="[Text]"/>
      <dgm:spPr/>
      <dgm:t>
        <a:bodyPr/>
        <a:lstStyle/>
        <a:p>
          <a:r>
            <a:rPr lang="cs-CZ" dirty="0"/>
            <a:t>FASENRA</a:t>
          </a:r>
        </a:p>
      </dgm:t>
    </dgm:pt>
    <dgm:pt modelId="{57738227-FB7F-4C6F-823A-19225ADD8994}" type="parTrans" cxnId="{064EE28C-3C6D-4EE1-889A-6023A3ABFDDD}">
      <dgm:prSet/>
      <dgm:spPr/>
      <dgm:t>
        <a:bodyPr/>
        <a:lstStyle/>
        <a:p>
          <a:endParaRPr lang="cs-CZ"/>
        </a:p>
      </dgm:t>
    </dgm:pt>
    <dgm:pt modelId="{396A435A-9A7D-410D-9C01-5924DEC109FF}" type="sibTrans" cxnId="{064EE28C-3C6D-4EE1-889A-6023A3ABFDDD}">
      <dgm:prSet/>
      <dgm:spPr/>
      <dgm:t>
        <a:bodyPr/>
        <a:lstStyle/>
        <a:p>
          <a:endParaRPr lang="cs-CZ"/>
        </a:p>
      </dgm:t>
    </dgm:pt>
    <dgm:pt modelId="{A25CEEF2-911E-4098-B632-F425A0AE84A0}">
      <dgm:prSet phldrT="[Text]"/>
      <dgm:spPr/>
      <dgm:t>
        <a:bodyPr/>
        <a:lstStyle/>
        <a:p>
          <a:r>
            <a:rPr lang="cs-CZ" dirty="0"/>
            <a:t>DUPIXENT</a:t>
          </a:r>
        </a:p>
      </dgm:t>
    </dgm:pt>
    <dgm:pt modelId="{9BF6241A-7F77-451E-9CC5-1C986FC1762B}" type="parTrans" cxnId="{667DDA51-39FA-4C4C-BA6F-0221FA4F3DB4}">
      <dgm:prSet/>
      <dgm:spPr/>
      <dgm:t>
        <a:bodyPr/>
        <a:lstStyle/>
        <a:p>
          <a:endParaRPr lang="cs-CZ"/>
        </a:p>
      </dgm:t>
    </dgm:pt>
    <dgm:pt modelId="{64CC3EAB-96D4-4FAF-BC71-D920CA8DB14F}" type="sibTrans" cxnId="{667DDA51-39FA-4C4C-BA6F-0221FA4F3DB4}">
      <dgm:prSet/>
      <dgm:spPr/>
      <dgm:t>
        <a:bodyPr/>
        <a:lstStyle/>
        <a:p>
          <a:endParaRPr lang="cs-CZ"/>
        </a:p>
      </dgm:t>
    </dgm:pt>
    <dgm:pt modelId="{1E777D96-0FC4-42E8-9D77-255508CE5202}" type="pres">
      <dgm:prSet presAssocID="{9B005A5A-BE9F-4D21-B999-4D1AFAF3A96C}" presName="Name0" presStyleCnt="0">
        <dgm:presLayoutVars>
          <dgm:dir/>
          <dgm:animLvl val="lvl"/>
          <dgm:resizeHandles/>
        </dgm:presLayoutVars>
      </dgm:prSet>
      <dgm:spPr/>
    </dgm:pt>
    <dgm:pt modelId="{BD4CF12D-BB9B-4482-8455-A634EAAAA49E}" type="pres">
      <dgm:prSet presAssocID="{E5AAB5C8-422E-43E9-B7F5-F800EEB5973B}" presName="linNode" presStyleCnt="0"/>
      <dgm:spPr/>
    </dgm:pt>
    <dgm:pt modelId="{49B04296-5A0A-498B-B0AA-50B8FEF42106}" type="pres">
      <dgm:prSet presAssocID="{E5AAB5C8-422E-43E9-B7F5-F800EEB5973B}" presName="parentShp" presStyleLbl="node1" presStyleIdx="0" presStyleCnt="1">
        <dgm:presLayoutVars>
          <dgm:bulletEnabled val="1"/>
        </dgm:presLayoutVars>
      </dgm:prSet>
      <dgm:spPr/>
    </dgm:pt>
    <dgm:pt modelId="{662BC0B5-2A82-4123-B9FF-94286FE4BB23}" type="pres">
      <dgm:prSet presAssocID="{E5AAB5C8-422E-43E9-B7F5-F800EEB5973B}" presName="childShp" presStyleLbl="bgAccFollowNode1" presStyleIdx="0" presStyleCnt="1">
        <dgm:presLayoutVars>
          <dgm:bulletEnabled val="1"/>
        </dgm:presLayoutVars>
      </dgm:prSet>
      <dgm:spPr/>
    </dgm:pt>
  </dgm:ptLst>
  <dgm:cxnLst>
    <dgm:cxn modelId="{C21B1316-1CF2-4F2E-AF09-E57ADCA7C186}" srcId="{9B005A5A-BE9F-4D21-B999-4D1AFAF3A96C}" destId="{E5AAB5C8-422E-43E9-B7F5-F800EEB5973B}" srcOrd="0" destOrd="0" parTransId="{3B5AE8EF-03C8-484F-9DB3-A24554A120DF}" sibTransId="{1EE939B7-FE59-4BBE-B0C9-F920CF1AD69E}"/>
    <dgm:cxn modelId="{C083754E-1503-4A8D-97A7-F01BC6E0ECB5}" type="presOf" srcId="{F10D5C55-FE9E-496E-8F6E-8D95772F0865}" destId="{662BC0B5-2A82-4123-B9FF-94286FE4BB23}" srcOrd="0" destOrd="1" presId="urn:microsoft.com/office/officeart/2005/8/layout/vList6"/>
    <dgm:cxn modelId="{667DDA51-39FA-4C4C-BA6F-0221FA4F3DB4}" srcId="{E5AAB5C8-422E-43E9-B7F5-F800EEB5973B}" destId="{A25CEEF2-911E-4098-B632-F425A0AE84A0}" srcOrd="2" destOrd="0" parTransId="{9BF6241A-7F77-451E-9CC5-1C986FC1762B}" sibTransId="{64CC3EAB-96D4-4FAF-BC71-D920CA8DB14F}"/>
    <dgm:cxn modelId="{9BB32489-3327-4B67-BCB0-A22BABAD58C4}" type="presOf" srcId="{9B005A5A-BE9F-4D21-B999-4D1AFAF3A96C}" destId="{1E777D96-0FC4-42E8-9D77-255508CE5202}" srcOrd="0" destOrd="0" presId="urn:microsoft.com/office/officeart/2005/8/layout/vList6"/>
    <dgm:cxn modelId="{064EE28C-3C6D-4EE1-889A-6023A3ABFDDD}" srcId="{E5AAB5C8-422E-43E9-B7F5-F800EEB5973B}" destId="{F10D5C55-FE9E-496E-8F6E-8D95772F0865}" srcOrd="1" destOrd="0" parTransId="{57738227-FB7F-4C6F-823A-19225ADD8994}" sibTransId="{396A435A-9A7D-410D-9C01-5924DEC109FF}"/>
    <dgm:cxn modelId="{B47D04AF-4499-4D6D-8FB2-4EF4FB5C8412}" srcId="{E5AAB5C8-422E-43E9-B7F5-F800EEB5973B}" destId="{4E915225-6BCA-4124-B43E-68A1B225934B}" srcOrd="0" destOrd="0" parTransId="{DBBDA0D6-ED46-4096-97C9-C2C971264F23}" sibTransId="{03B3139D-D6FC-4DD3-A976-3405A1C667ED}"/>
    <dgm:cxn modelId="{D885AACD-0F9F-4B84-A8A1-E3954806D4A4}" type="presOf" srcId="{4E915225-6BCA-4124-B43E-68A1B225934B}" destId="{662BC0B5-2A82-4123-B9FF-94286FE4BB23}" srcOrd="0" destOrd="0" presId="urn:microsoft.com/office/officeart/2005/8/layout/vList6"/>
    <dgm:cxn modelId="{9BD1A1CE-3A41-481A-8C50-429169B93CE0}" type="presOf" srcId="{E5AAB5C8-422E-43E9-B7F5-F800EEB5973B}" destId="{49B04296-5A0A-498B-B0AA-50B8FEF42106}" srcOrd="0" destOrd="0" presId="urn:microsoft.com/office/officeart/2005/8/layout/vList6"/>
    <dgm:cxn modelId="{E868B9FF-BD8B-461E-B7E7-EC4EBD7526FB}" type="presOf" srcId="{A25CEEF2-911E-4098-B632-F425A0AE84A0}" destId="{662BC0B5-2A82-4123-B9FF-94286FE4BB23}" srcOrd="0" destOrd="2" presId="urn:microsoft.com/office/officeart/2005/8/layout/vList6"/>
    <dgm:cxn modelId="{4BF82B73-5B20-4AAA-A42D-75BD3C1154B0}" type="presParOf" srcId="{1E777D96-0FC4-42E8-9D77-255508CE5202}" destId="{BD4CF12D-BB9B-4482-8455-A634EAAAA49E}" srcOrd="0" destOrd="0" presId="urn:microsoft.com/office/officeart/2005/8/layout/vList6"/>
    <dgm:cxn modelId="{FF8329AA-2669-484E-9C55-B2E02F6A78ED}" type="presParOf" srcId="{BD4CF12D-BB9B-4482-8455-A634EAAAA49E}" destId="{49B04296-5A0A-498B-B0AA-50B8FEF42106}" srcOrd="0" destOrd="0" presId="urn:microsoft.com/office/officeart/2005/8/layout/vList6"/>
    <dgm:cxn modelId="{6DB48F3D-BEC3-4EED-9DCA-5D1E22BB69B7}" type="presParOf" srcId="{BD4CF12D-BB9B-4482-8455-A634EAAAA49E}" destId="{662BC0B5-2A82-4123-B9FF-94286FE4BB2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A90C8F2-95A6-46CC-AFA3-D528B1B92328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180A91D-A64F-4D45-A7CE-51BB339E6CD5}">
      <dgm:prSet/>
      <dgm:spPr/>
      <dgm:t>
        <a:bodyPr/>
        <a:lstStyle/>
        <a:p>
          <a:r>
            <a:rPr lang="cs-CZ" dirty="0"/>
            <a:t>Dostupná a hrazená všechna jsou </a:t>
          </a:r>
          <a:r>
            <a:rPr lang="cs-CZ" dirty="0" err="1"/>
            <a:t>biologika</a:t>
          </a:r>
          <a:r>
            <a:rPr lang="cs-CZ" dirty="0"/>
            <a:t> proti astmatu</a:t>
          </a:r>
          <a:endParaRPr lang="en-US" dirty="0"/>
        </a:p>
      </dgm:t>
    </dgm:pt>
    <dgm:pt modelId="{A3C75E27-4E5D-4F00-B0D1-DEEA4FA4180A}" type="parTrans" cxnId="{504FF7EF-BFD7-4B01-9DBC-5DAB3051ACB5}">
      <dgm:prSet/>
      <dgm:spPr/>
      <dgm:t>
        <a:bodyPr/>
        <a:lstStyle/>
        <a:p>
          <a:endParaRPr lang="en-US"/>
        </a:p>
      </dgm:t>
    </dgm:pt>
    <dgm:pt modelId="{800F46B4-A7D2-483F-8DA9-F483BDF9A8A1}" type="sibTrans" cxnId="{504FF7EF-BFD7-4B01-9DBC-5DAB3051ACB5}">
      <dgm:prSet/>
      <dgm:spPr/>
      <dgm:t>
        <a:bodyPr/>
        <a:lstStyle/>
        <a:p>
          <a:endParaRPr lang="en-US"/>
        </a:p>
      </dgm:t>
    </dgm:pt>
    <dgm:pt modelId="{CF09D514-180A-476E-B254-86BD2E6EFAB0}">
      <dgm:prSet/>
      <dgm:spPr/>
      <dgm:t>
        <a:bodyPr/>
        <a:lstStyle/>
        <a:p>
          <a:r>
            <a:rPr lang="cs-CZ"/>
            <a:t>Celkem sledujeme v centrech cca 1700 pacientů (nárůst o 500)</a:t>
          </a:r>
          <a:endParaRPr lang="en-US"/>
        </a:p>
      </dgm:t>
    </dgm:pt>
    <dgm:pt modelId="{B80AB2D2-773B-434A-97CC-72A1989348F7}" type="parTrans" cxnId="{F1F61216-923B-44F6-B898-74964C98A8B3}">
      <dgm:prSet/>
      <dgm:spPr/>
      <dgm:t>
        <a:bodyPr/>
        <a:lstStyle/>
        <a:p>
          <a:endParaRPr lang="en-US"/>
        </a:p>
      </dgm:t>
    </dgm:pt>
    <dgm:pt modelId="{619DE9FC-AB60-4AD9-839D-F99F255523F9}" type="sibTrans" cxnId="{F1F61216-923B-44F6-B898-74964C98A8B3}">
      <dgm:prSet/>
      <dgm:spPr/>
      <dgm:t>
        <a:bodyPr/>
        <a:lstStyle/>
        <a:p>
          <a:endParaRPr lang="en-US"/>
        </a:p>
      </dgm:t>
    </dgm:pt>
    <dgm:pt modelId="{FD01FD29-1E14-4832-A2B4-EC2BCDB43B47}">
      <dgm:prSet/>
      <dgm:spPr/>
      <dgm:t>
        <a:bodyPr/>
        <a:lstStyle/>
        <a:p>
          <a:r>
            <a:rPr lang="cs-CZ"/>
            <a:t>Trvale kortikodependentních sledujeme 395 astmatiků (pokles o 16)</a:t>
          </a:r>
          <a:endParaRPr lang="en-US"/>
        </a:p>
      </dgm:t>
    </dgm:pt>
    <dgm:pt modelId="{C868D077-9A4E-49BD-95D4-1AAD743C164F}" type="parTrans" cxnId="{36626C29-9DE2-4F62-9912-8A27C5CC4458}">
      <dgm:prSet/>
      <dgm:spPr/>
      <dgm:t>
        <a:bodyPr/>
        <a:lstStyle/>
        <a:p>
          <a:endParaRPr lang="en-US"/>
        </a:p>
      </dgm:t>
    </dgm:pt>
    <dgm:pt modelId="{50DFBFBF-3775-4C7A-A0C4-8A371D390E72}" type="sibTrans" cxnId="{36626C29-9DE2-4F62-9912-8A27C5CC4458}">
      <dgm:prSet/>
      <dgm:spPr/>
      <dgm:t>
        <a:bodyPr/>
        <a:lstStyle/>
        <a:p>
          <a:endParaRPr lang="en-US"/>
        </a:p>
      </dgm:t>
    </dgm:pt>
    <dgm:pt modelId="{C926318F-F4F0-4D18-8D3D-21D85C230311}">
      <dgm:prSet/>
      <dgm:spPr/>
      <dgm:t>
        <a:bodyPr/>
        <a:lstStyle/>
        <a:p>
          <a:r>
            <a:rPr lang="cs-CZ" dirty="0"/>
            <a:t>Biologickou léčbu dostává 923 tj. 54% sledovaných (nárůst o 170) </a:t>
          </a:r>
          <a:endParaRPr lang="en-US" dirty="0"/>
        </a:p>
      </dgm:t>
    </dgm:pt>
    <dgm:pt modelId="{4A32EA7F-E49C-4969-8FE3-B4EFAAAB1620}" type="parTrans" cxnId="{5038793E-36B7-4568-876C-C54192FE4BC3}">
      <dgm:prSet/>
      <dgm:spPr/>
      <dgm:t>
        <a:bodyPr/>
        <a:lstStyle/>
        <a:p>
          <a:endParaRPr lang="en-US"/>
        </a:p>
      </dgm:t>
    </dgm:pt>
    <dgm:pt modelId="{DF378D6B-7FF0-44BE-98AE-6CAB9313C5F3}" type="sibTrans" cxnId="{5038793E-36B7-4568-876C-C54192FE4BC3}">
      <dgm:prSet/>
      <dgm:spPr/>
      <dgm:t>
        <a:bodyPr/>
        <a:lstStyle/>
        <a:p>
          <a:endParaRPr lang="en-US"/>
        </a:p>
      </dgm:t>
    </dgm:pt>
    <dgm:pt modelId="{940589D2-E34C-48B1-9C79-6EBD1BE181F3}">
      <dgm:prSet/>
      <dgm:spPr/>
      <dgm:t>
        <a:bodyPr/>
        <a:lstStyle/>
        <a:p>
          <a:r>
            <a:rPr lang="cs-CZ" dirty="0"/>
            <a:t>Nejčastější SWITCH je XOLAIR na anti-IL-5/r léčbu a výměny v rámci této skupiny </a:t>
          </a:r>
          <a:endParaRPr lang="en-US" dirty="0"/>
        </a:p>
      </dgm:t>
    </dgm:pt>
    <dgm:pt modelId="{30A52A30-D71E-4D0C-9229-682CDAAB8F15}" type="parTrans" cxnId="{D60CADA9-2487-41A3-9D43-1BEC8BB3BCDB}">
      <dgm:prSet/>
      <dgm:spPr/>
      <dgm:t>
        <a:bodyPr/>
        <a:lstStyle/>
        <a:p>
          <a:endParaRPr lang="cs-CZ"/>
        </a:p>
      </dgm:t>
    </dgm:pt>
    <dgm:pt modelId="{455CF5C2-99FE-430B-A3CA-2CB7DF61C7E4}" type="sibTrans" cxnId="{D60CADA9-2487-41A3-9D43-1BEC8BB3BCDB}">
      <dgm:prSet/>
      <dgm:spPr/>
      <dgm:t>
        <a:bodyPr/>
        <a:lstStyle/>
        <a:p>
          <a:endParaRPr lang="cs-CZ"/>
        </a:p>
      </dgm:t>
    </dgm:pt>
    <dgm:pt modelId="{07747123-D5DF-4DD7-B370-55B01D1AE7FF}" type="pres">
      <dgm:prSet presAssocID="{AA90C8F2-95A6-46CC-AFA3-D528B1B92328}" presName="vert0" presStyleCnt="0">
        <dgm:presLayoutVars>
          <dgm:dir/>
          <dgm:animOne val="branch"/>
          <dgm:animLvl val="lvl"/>
        </dgm:presLayoutVars>
      </dgm:prSet>
      <dgm:spPr/>
    </dgm:pt>
    <dgm:pt modelId="{22C20A09-C54B-48B3-9C75-B4114CAF891B}" type="pres">
      <dgm:prSet presAssocID="{A180A91D-A64F-4D45-A7CE-51BB339E6CD5}" presName="thickLine" presStyleLbl="alignNode1" presStyleIdx="0" presStyleCnt="5"/>
      <dgm:spPr/>
    </dgm:pt>
    <dgm:pt modelId="{EF451505-F21C-41D2-B245-73D50FD19689}" type="pres">
      <dgm:prSet presAssocID="{A180A91D-A64F-4D45-A7CE-51BB339E6CD5}" presName="horz1" presStyleCnt="0"/>
      <dgm:spPr/>
    </dgm:pt>
    <dgm:pt modelId="{469A967F-414E-49E4-9476-6960CA33DBC0}" type="pres">
      <dgm:prSet presAssocID="{A180A91D-A64F-4D45-A7CE-51BB339E6CD5}" presName="tx1" presStyleLbl="revTx" presStyleIdx="0" presStyleCnt="5"/>
      <dgm:spPr/>
    </dgm:pt>
    <dgm:pt modelId="{0C7B00DE-9946-4252-9A11-0246E7875EDA}" type="pres">
      <dgm:prSet presAssocID="{A180A91D-A64F-4D45-A7CE-51BB339E6CD5}" presName="vert1" presStyleCnt="0"/>
      <dgm:spPr/>
    </dgm:pt>
    <dgm:pt modelId="{E414267C-F69A-4F45-8153-5B40479B2E54}" type="pres">
      <dgm:prSet presAssocID="{CF09D514-180A-476E-B254-86BD2E6EFAB0}" presName="thickLine" presStyleLbl="alignNode1" presStyleIdx="1" presStyleCnt="5"/>
      <dgm:spPr/>
    </dgm:pt>
    <dgm:pt modelId="{1B78CDB5-0592-44C7-9088-749572E9DE1D}" type="pres">
      <dgm:prSet presAssocID="{CF09D514-180A-476E-B254-86BD2E6EFAB0}" presName="horz1" presStyleCnt="0"/>
      <dgm:spPr/>
    </dgm:pt>
    <dgm:pt modelId="{14DB332E-DE9E-4147-9D7A-027980C9D338}" type="pres">
      <dgm:prSet presAssocID="{CF09D514-180A-476E-B254-86BD2E6EFAB0}" presName="tx1" presStyleLbl="revTx" presStyleIdx="1" presStyleCnt="5"/>
      <dgm:spPr/>
    </dgm:pt>
    <dgm:pt modelId="{FDAE5D9E-EB8D-4A2F-BBA4-76F8F6B54291}" type="pres">
      <dgm:prSet presAssocID="{CF09D514-180A-476E-B254-86BD2E6EFAB0}" presName="vert1" presStyleCnt="0"/>
      <dgm:spPr/>
    </dgm:pt>
    <dgm:pt modelId="{8F819ED5-181C-47E0-93E7-4DBC0F11475A}" type="pres">
      <dgm:prSet presAssocID="{FD01FD29-1E14-4832-A2B4-EC2BCDB43B47}" presName="thickLine" presStyleLbl="alignNode1" presStyleIdx="2" presStyleCnt="5"/>
      <dgm:spPr/>
    </dgm:pt>
    <dgm:pt modelId="{F020BE2D-58BE-4F33-B753-FDDD0CE9AFA3}" type="pres">
      <dgm:prSet presAssocID="{FD01FD29-1E14-4832-A2B4-EC2BCDB43B47}" presName="horz1" presStyleCnt="0"/>
      <dgm:spPr/>
    </dgm:pt>
    <dgm:pt modelId="{0612846C-744B-42AB-A3CE-FDDAEDEA8133}" type="pres">
      <dgm:prSet presAssocID="{FD01FD29-1E14-4832-A2B4-EC2BCDB43B47}" presName="tx1" presStyleLbl="revTx" presStyleIdx="2" presStyleCnt="5"/>
      <dgm:spPr/>
    </dgm:pt>
    <dgm:pt modelId="{027C401B-2193-415A-BAFD-499CB4555B35}" type="pres">
      <dgm:prSet presAssocID="{FD01FD29-1E14-4832-A2B4-EC2BCDB43B47}" presName="vert1" presStyleCnt="0"/>
      <dgm:spPr/>
    </dgm:pt>
    <dgm:pt modelId="{4A2268CD-69CA-47AF-9D03-CA10345D3B07}" type="pres">
      <dgm:prSet presAssocID="{C926318F-F4F0-4D18-8D3D-21D85C230311}" presName="thickLine" presStyleLbl="alignNode1" presStyleIdx="3" presStyleCnt="5"/>
      <dgm:spPr/>
    </dgm:pt>
    <dgm:pt modelId="{98571105-76BE-4973-9817-51273259C973}" type="pres">
      <dgm:prSet presAssocID="{C926318F-F4F0-4D18-8D3D-21D85C230311}" presName="horz1" presStyleCnt="0"/>
      <dgm:spPr/>
    </dgm:pt>
    <dgm:pt modelId="{9A25EC95-CF45-47C1-967D-003FFC74B5A6}" type="pres">
      <dgm:prSet presAssocID="{C926318F-F4F0-4D18-8D3D-21D85C230311}" presName="tx1" presStyleLbl="revTx" presStyleIdx="3" presStyleCnt="5"/>
      <dgm:spPr/>
    </dgm:pt>
    <dgm:pt modelId="{5418D757-FB16-437B-824D-C255E705747E}" type="pres">
      <dgm:prSet presAssocID="{C926318F-F4F0-4D18-8D3D-21D85C230311}" presName="vert1" presStyleCnt="0"/>
      <dgm:spPr/>
    </dgm:pt>
    <dgm:pt modelId="{FEA385B1-6CC6-4D00-8B57-25A95BE123D8}" type="pres">
      <dgm:prSet presAssocID="{940589D2-E34C-48B1-9C79-6EBD1BE181F3}" presName="thickLine" presStyleLbl="alignNode1" presStyleIdx="4" presStyleCnt="5"/>
      <dgm:spPr/>
    </dgm:pt>
    <dgm:pt modelId="{65D0A600-2A67-44C7-BE79-FF1B589084BB}" type="pres">
      <dgm:prSet presAssocID="{940589D2-E34C-48B1-9C79-6EBD1BE181F3}" presName="horz1" presStyleCnt="0"/>
      <dgm:spPr/>
    </dgm:pt>
    <dgm:pt modelId="{D2FB8D95-8F2D-47E8-ABF7-44C56FB746E6}" type="pres">
      <dgm:prSet presAssocID="{940589D2-E34C-48B1-9C79-6EBD1BE181F3}" presName="tx1" presStyleLbl="revTx" presStyleIdx="4" presStyleCnt="5"/>
      <dgm:spPr/>
    </dgm:pt>
    <dgm:pt modelId="{C80922BD-76FD-4EA3-A90E-04CFFC9EEC1B}" type="pres">
      <dgm:prSet presAssocID="{940589D2-E34C-48B1-9C79-6EBD1BE181F3}" presName="vert1" presStyleCnt="0"/>
      <dgm:spPr/>
    </dgm:pt>
  </dgm:ptLst>
  <dgm:cxnLst>
    <dgm:cxn modelId="{F1F61216-923B-44F6-B898-74964C98A8B3}" srcId="{AA90C8F2-95A6-46CC-AFA3-D528B1B92328}" destId="{CF09D514-180A-476E-B254-86BD2E6EFAB0}" srcOrd="1" destOrd="0" parTransId="{B80AB2D2-773B-434A-97CC-72A1989348F7}" sibTransId="{619DE9FC-AB60-4AD9-839D-F99F255523F9}"/>
    <dgm:cxn modelId="{36626C29-9DE2-4F62-9912-8A27C5CC4458}" srcId="{AA90C8F2-95A6-46CC-AFA3-D528B1B92328}" destId="{FD01FD29-1E14-4832-A2B4-EC2BCDB43B47}" srcOrd="2" destOrd="0" parTransId="{C868D077-9A4E-49BD-95D4-1AAD743C164F}" sibTransId="{50DFBFBF-3775-4C7A-A0C4-8A371D390E72}"/>
    <dgm:cxn modelId="{5038793E-36B7-4568-876C-C54192FE4BC3}" srcId="{AA90C8F2-95A6-46CC-AFA3-D528B1B92328}" destId="{C926318F-F4F0-4D18-8D3D-21D85C230311}" srcOrd="3" destOrd="0" parTransId="{4A32EA7F-E49C-4969-8FE3-B4EFAAAB1620}" sibTransId="{DF378D6B-7FF0-44BE-98AE-6CAB9313C5F3}"/>
    <dgm:cxn modelId="{703C3A60-5867-44F7-B995-90B31B46BF5E}" type="presOf" srcId="{AA90C8F2-95A6-46CC-AFA3-D528B1B92328}" destId="{07747123-D5DF-4DD7-B370-55B01D1AE7FF}" srcOrd="0" destOrd="0" presId="urn:microsoft.com/office/officeart/2008/layout/LinedList"/>
    <dgm:cxn modelId="{B9937391-A49B-4EE9-BA38-7E1FDC0185D8}" type="presOf" srcId="{940589D2-E34C-48B1-9C79-6EBD1BE181F3}" destId="{D2FB8D95-8F2D-47E8-ABF7-44C56FB746E6}" srcOrd="0" destOrd="0" presId="urn:microsoft.com/office/officeart/2008/layout/LinedList"/>
    <dgm:cxn modelId="{D60CADA9-2487-41A3-9D43-1BEC8BB3BCDB}" srcId="{AA90C8F2-95A6-46CC-AFA3-D528B1B92328}" destId="{940589D2-E34C-48B1-9C79-6EBD1BE181F3}" srcOrd="4" destOrd="0" parTransId="{30A52A30-D71E-4D0C-9229-682CDAAB8F15}" sibTransId="{455CF5C2-99FE-430B-A3CA-2CB7DF61C7E4}"/>
    <dgm:cxn modelId="{E88FE3C6-5EBF-448A-90A5-96932A74C024}" type="presOf" srcId="{FD01FD29-1E14-4832-A2B4-EC2BCDB43B47}" destId="{0612846C-744B-42AB-A3CE-FDDAEDEA8133}" srcOrd="0" destOrd="0" presId="urn:microsoft.com/office/officeart/2008/layout/LinedList"/>
    <dgm:cxn modelId="{83D6D8D6-1144-4F82-92FF-25324A0CFDFF}" type="presOf" srcId="{CF09D514-180A-476E-B254-86BD2E6EFAB0}" destId="{14DB332E-DE9E-4147-9D7A-027980C9D338}" srcOrd="0" destOrd="0" presId="urn:microsoft.com/office/officeart/2008/layout/LinedList"/>
    <dgm:cxn modelId="{504FF7EF-BFD7-4B01-9DBC-5DAB3051ACB5}" srcId="{AA90C8F2-95A6-46CC-AFA3-D528B1B92328}" destId="{A180A91D-A64F-4D45-A7CE-51BB339E6CD5}" srcOrd="0" destOrd="0" parTransId="{A3C75E27-4E5D-4F00-B0D1-DEEA4FA4180A}" sibTransId="{800F46B4-A7D2-483F-8DA9-F483BDF9A8A1}"/>
    <dgm:cxn modelId="{9669A0F1-19A7-4782-B0C3-E9BD8F4AEA6B}" type="presOf" srcId="{C926318F-F4F0-4D18-8D3D-21D85C230311}" destId="{9A25EC95-CF45-47C1-967D-003FFC74B5A6}" srcOrd="0" destOrd="0" presId="urn:microsoft.com/office/officeart/2008/layout/LinedList"/>
    <dgm:cxn modelId="{E0B01DFC-23E2-4C1A-BAFA-87834080203C}" type="presOf" srcId="{A180A91D-A64F-4D45-A7CE-51BB339E6CD5}" destId="{469A967F-414E-49E4-9476-6960CA33DBC0}" srcOrd="0" destOrd="0" presId="urn:microsoft.com/office/officeart/2008/layout/LinedList"/>
    <dgm:cxn modelId="{404AF3D1-0E1A-4DFD-8E15-5991810774DA}" type="presParOf" srcId="{07747123-D5DF-4DD7-B370-55B01D1AE7FF}" destId="{22C20A09-C54B-48B3-9C75-B4114CAF891B}" srcOrd="0" destOrd="0" presId="urn:microsoft.com/office/officeart/2008/layout/LinedList"/>
    <dgm:cxn modelId="{1D5D8613-12E1-43A3-9C68-BDBE91FF591F}" type="presParOf" srcId="{07747123-D5DF-4DD7-B370-55B01D1AE7FF}" destId="{EF451505-F21C-41D2-B245-73D50FD19689}" srcOrd="1" destOrd="0" presId="urn:microsoft.com/office/officeart/2008/layout/LinedList"/>
    <dgm:cxn modelId="{6A8B4BBA-DA49-4BBC-94BB-9444A097C29E}" type="presParOf" srcId="{EF451505-F21C-41D2-B245-73D50FD19689}" destId="{469A967F-414E-49E4-9476-6960CA33DBC0}" srcOrd="0" destOrd="0" presId="urn:microsoft.com/office/officeart/2008/layout/LinedList"/>
    <dgm:cxn modelId="{E68C946B-8FA8-42BB-A74F-3CAC47053262}" type="presParOf" srcId="{EF451505-F21C-41D2-B245-73D50FD19689}" destId="{0C7B00DE-9946-4252-9A11-0246E7875EDA}" srcOrd="1" destOrd="0" presId="urn:microsoft.com/office/officeart/2008/layout/LinedList"/>
    <dgm:cxn modelId="{149487C8-412D-4F1F-B5A4-A7BD044E5722}" type="presParOf" srcId="{07747123-D5DF-4DD7-B370-55B01D1AE7FF}" destId="{E414267C-F69A-4F45-8153-5B40479B2E54}" srcOrd="2" destOrd="0" presId="urn:microsoft.com/office/officeart/2008/layout/LinedList"/>
    <dgm:cxn modelId="{D2BD9B26-D253-41FF-A420-B4118B678A80}" type="presParOf" srcId="{07747123-D5DF-4DD7-B370-55B01D1AE7FF}" destId="{1B78CDB5-0592-44C7-9088-749572E9DE1D}" srcOrd="3" destOrd="0" presId="urn:microsoft.com/office/officeart/2008/layout/LinedList"/>
    <dgm:cxn modelId="{49CBD9FC-7890-4088-92B9-E6FF55A869F0}" type="presParOf" srcId="{1B78CDB5-0592-44C7-9088-749572E9DE1D}" destId="{14DB332E-DE9E-4147-9D7A-027980C9D338}" srcOrd="0" destOrd="0" presId="urn:microsoft.com/office/officeart/2008/layout/LinedList"/>
    <dgm:cxn modelId="{D3A25356-298D-4D38-9543-893781BE443E}" type="presParOf" srcId="{1B78CDB5-0592-44C7-9088-749572E9DE1D}" destId="{FDAE5D9E-EB8D-4A2F-BBA4-76F8F6B54291}" srcOrd="1" destOrd="0" presId="urn:microsoft.com/office/officeart/2008/layout/LinedList"/>
    <dgm:cxn modelId="{0284E785-3506-41E5-8036-0B5A38CFE571}" type="presParOf" srcId="{07747123-D5DF-4DD7-B370-55B01D1AE7FF}" destId="{8F819ED5-181C-47E0-93E7-4DBC0F11475A}" srcOrd="4" destOrd="0" presId="urn:microsoft.com/office/officeart/2008/layout/LinedList"/>
    <dgm:cxn modelId="{AA3148DD-D109-4A58-9074-1F4B0F23C090}" type="presParOf" srcId="{07747123-D5DF-4DD7-B370-55B01D1AE7FF}" destId="{F020BE2D-58BE-4F33-B753-FDDD0CE9AFA3}" srcOrd="5" destOrd="0" presId="urn:microsoft.com/office/officeart/2008/layout/LinedList"/>
    <dgm:cxn modelId="{084EC2F9-F962-4037-AC58-B77D89AB27F4}" type="presParOf" srcId="{F020BE2D-58BE-4F33-B753-FDDD0CE9AFA3}" destId="{0612846C-744B-42AB-A3CE-FDDAEDEA8133}" srcOrd="0" destOrd="0" presId="urn:microsoft.com/office/officeart/2008/layout/LinedList"/>
    <dgm:cxn modelId="{3D58E67B-4837-44CF-8F33-0AC3A6312F6D}" type="presParOf" srcId="{F020BE2D-58BE-4F33-B753-FDDD0CE9AFA3}" destId="{027C401B-2193-415A-BAFD-499CB4555B35}" srcOrd="1" destOrd="0" presId="urn:microsoft.com/office/officeart/2008/layout/LinedList"/>
    <dgm:cxn modelId="{CF8463E4-5431-4E96-B088-396BCCBFFF51}" type="presParOf" srcId="{07747123-D5DF-4DD7-B370-55B01D1AE7FF}" destId="{4A2268CD-69CA-47AF-9D03-CA10345D3B07}" srcOrd="6" destOrd="0" presId="urn:microsoft.com/office/officeart/2008/layout/LinedList"/>
    <dgm:cxn modelId="{057A05D1-3744-41FE-B834-7B6E1763601A}" type="presParOf" srcId="{07747123-D5DF-4DD7-B370-55B01D1AE7FF}" destId="{98571105-76BE-4973-9817-51273259C973}" srcOrd="7" destOrd="0" presId="urn:microsoft.com/office/officeart/2008/layout/LinedList"/>
    <dgm:cxn modelId="{527DE547-EA12-4C6C-BF80-64ABF220EEC9}" type="presParOf" srcId="{98571105-76BE-4973-9817-51273259C973}" destId="{9A25EC95-CF45-47C1-967D-003FFC74B5A6}" srcOrd="0" destOrd="0" presId="urn:microsoft.com/office/officeart/2008/layout/LinedList"/>
    <dgm:cxn modelId="{1918C5CE-6971-40AB-A634-A7855B4F5F32}" type="presParOf" srcId="{98571105-76BE-4973-9817-51273259C973}" destId="{5418D757-FB16-437B-824D-C255E705747E}" srcOrd="1" destOrd="0" presId="urn:microsoft.com/office/officeart/2008/layout/LinedList"/>
    <dgm:cxn modelId="{13409006-6AEB-4EE9-ABFC-FCD26FBBF347}" type="presParOf" srcId="{07747123-D5DF-4DD7-B370-55B01D1AE7FF}" destId="{FEA385B1-6CC6-4D00-8B57-25A95BE123D8}" srcOrd="8" destOrd="0" presId="urn:microsoft.com/office/officeart/2008/layout/LinedList"/>
    <dgm:cxn modelId="{DF3D13FB-0DC7-47C3-8C6B-B16964C4D7BC}" type="presParOf" srcId="{07747123-D5DF-4DD7-B370-55B01D1AE7FF}" destId="{65D0A600-2A67-44C7-BE79-FF1B589084BB}" srcOrd="9" destOrd="0" presId="urn:microsoft.com/office/officeart/2008/layout/LinedList"/>
    <dgm:cxn modelId="{E22AA58C-1ED8-404E-A51D-0EF0C8CBA185}" type="presParOf" srcId="{65D0A600-2A67-44C7-BE79-FF1B589084BB}" destId="{D2FB8D95-8F2D-47E8-ABF7-44C56FB746E6}" srcOrd="0" destOrd="0" presId="urn:microsoft.com/office/officeart/2008/layout/LinedList"/>
    <dgm:cxn modelId="{F7F83883-0BC3-4755-BCB3-31DF171F831E}" type="presParOf" srcId="{65D0A600-2A67-44C7-BE79-FF1B589084BB}" destId="{C80922BD-76FD-4EA3-A90E-04CFFC9EEC1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CA9FAF6-9D49-4D6D-89E7-F3EE826ADA6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F52CCD3-209E-4E63-A75A-9571F591D690}">
      <dgm:prSet/>
      <dgm:spPr/>
      <dgm:t>
        <a:bodyPr/>
        <a:lstStyle/>
        <a:p>
          <a:r>
            <a:rPr lang="cs-CZ" b="1" u="sng"/>
            <a:t>intuitivní digitální nástroj</a:t>
          </a:r>
          <a:endParaRPr lang="en-US"/>
        </a:p>
      </dgm:t>
    </dgm:pt>
    <dgm:pt modelId="{D5FFBE74-8376-4ACC-B3F9-A59C063EAD9A}" type="parTrans" cxnId="{49AD5BC1-646E-48F3-B2A8-C25FF16DEB7A}">
      <dgm:prSet/>
      <dgm:spPr/>
      <dgm:t>
        <a:bodyPr/>
        <a:lstStyle/>
        <a:p>
          <a:endParaRPr lang="en-US"/>
        </a:p>
      </dgm:t>
    </dgm:pt>
    <dgm:pt modelId="{8B4BE51E-992A-453C-891A-1BACB1D2375D}" type="sibTrans" cxnId="{49AD5BC1-646E-48F3-B2A8-C25FF16DEB7A}">
      <dgm:prSet/>
      <dgm:spPr/>
      <dgm:t>
        <a:bodyPr/>
        <a:lstStyle/>
        <a:p>
          <a:endParaRPr lang="en-US"/>
        </a:p>
      </dgm:t>
    </dgm:pt>
    <dgm:pt modelId="{8B80936B-11E1-4BAB-807C-D808CF0DED58}">
      <dgm:prSet/>
      <dgm:spPr/>
      <dgm:t>
        <a:bodyPr/>
        <a:lstStyle/>
        <a:p>
          <a:r>
            <a:rPr lang="cs-CZ" dirty="0"/>
            <a:t>kontrola diagnostických kritérií TRA</a:t>
          </a:r>
          <a:endParaRPr lang="en-US" dirty="0"/>
        </a:p>
      </dgm:t>
    </dgm:pt>
    <dgm:pt modelId="{8C4F321B-395D-42FF-8814-CFD91FA102FA}" type="parTrans" cxnId="{8BC67797-03F0-4EC8-9391-97F95F43675D}">
      <dgm:prSet/>
      <dgm:spPr/>
      <dgm:t>
        <a:bodyPr/>
        <a:lstStyle/>
        <a:p>
          <a:endParaRPr lang="en-US"/>
        </a:p>
      </dgm:t>
    </dgm:pt>
    <dgm:pt modelId="{453DE7F1-691A-4DB4-93B2-7FB51C2CC5D6}" type="sibTrans" cxnId="{8BC67797-03F0-4EC8-9391-97F95F43675D}">
      <dgm:prSet/>
      <dgm:spPr/>
      <dgm:t>
        <a:bodyPr/>
        <a:lstStyle/>
        <a:p>
          <a:endParaRPr lang="en-US"/>
        </a:p>
      </dgm:t>
    </dgm:pt>
    <dgm:pt modelId="{D25CA28F-FCBA-4A50-8821-DE22F141EB69}">
      <dgm:prSet/>
      <dgm:spPr/>
      <dgm:t>
        <a:bodyPr/>
        <a:lstStyle/>
        <a:p>
          <a:r>
            <a:rPr lang="cs-CZ">
              <a:solidFill>
                <a:schemeClr val="tx1"/>
              </a:solidFill>
            </a:rPr>
            <a:t>možnost asynchronní komunikace na ose ambulantní specialista a NCTA</a:t>
          </a:r>
          <a:endParaRPr lang="en-US">
            <a:solidFill>
              <a:schemeClr val="tx1"/>
            </a:solidFill>
          </a:endParaRPr>
        </a:p>
      </dgm:t>
    </dgm:pt>
    <dgm:pt modelId="{ACE9D1A7-F5FE-48E9-9297-F51A516D4E9C}" type="parTrans" cxnId="{DB9CC9CA-48E6-43C3-B12D-2AF1DC4B62DC}">
      <dgm:prSet/>
      <dgm:spPr/>
      <dgm:t>
        <a:bodyPr/>
        <a:lstStyle/>
        <a:p>
          <a:endParaRPr lang="en-US"/>
        </a:p>
      </dgm:t>
    </dgm:pt>
    <dgm:pt modelId="{0B5A62CD-8CCD-44BA-B5B2-419BDBFF5000}" type="sibTrans" cxnId="{DB9CC9CA-48E6-43C3-B12D-2AF1DC4B62DC}">
      <dgm:prSet/>
      <dgm:spPr/>
      <dgm:t>
        <a:bodyPr/>
        <a:lstStyle/>
        <a:p>
          <a:endParaRPr lang="en-US"/>
        </a:p>
      </dgm:t>
    </dgm:pt>
    <dgm:pt modelId="{CAEEC1E5-E6A9-450D-B083-F555CD5A4208}">
      <dgm:prSet/>
      <dgm:spPr/>
      <dgm:t>
        <a:bodyPr/>
        <a:lstStyle/>
        <a:p>
          <a:r>
            <a:rPr lang="cs-CZ" b="1" u="sng"/>
            <a:t>Urychlit/usnadnit odesílání pacientů </a:t>
          </a:r>
          <a:r>
            <a:rPr lang="cs-CZ"/>
            <a:t>do center </a:t>
          </a:r>
          <a:endParaRPr lang="en-US"/>
        </a:p>
      </dgm:t>
    </dgm:pt>
    <dgm:pt modelId="{AF9AC891-1E5A-463A-82DF-425E0591A934}" type="parTrans" cxnId="{08B0517B-7227-49D2-A29A-775C0D2D4644}">
      <dgm:prSet/>
      <dgm:spPr/>
      <dgm:t>
        <a:bodyPr/>
        <a:lstStyle/>
        <a:p>
          <a:endParaRPr lang="en-US"/>
        </a:p>
      </dgm:t>
    </dgm:pt>
    <dgm:pt modelId="{7E0DD51B-461F-4002-ACC0-FE4170A440FE}" type="sibTrans" cxnId="{08B0517B-7227-49D2-A29A-775C0D2D4644}">
      <dgm:prSet/>
      <dgm:spPr/>
      <dgm:t>
        <a:bodyPr/>
        <a:lstStyle/>
        <a:p>
          <a:endParaRPr lang="en-US"/>
        </a:p>
      </dgm:t>
    </dgm:pt>
    <dgm:pt modelId="{6ED4A03F-C972-4D4C-B38B-13B9559A22AD}">
      <dgm:prSet/>
      <dgm:spPr/>
      <dgm:t>
        <a:bodyPr/>
        <a:lstStyle/>
        <a:p>
          <a:r>
            <a:rPr lang="cs-CZ" b="1" u="sng" dirty="0">
              <a:solidFill>
                <a:schemeClr val="tx1"/>
              </a:solidFill>
            </a:rPr>
            <a:t>Budoucí úhrada koordinované péče o TRA </a:t>
          </a:r>
          <a:r>
            <a:rPr lang="cs-CZ" dirty="0">
              <a:solidFill>
                <a:schemeClr val="tx1"/>
              </a:solidFill>
            </a:rPr>
            <a:t>(včasná diagnostika, včasné zahájení cílené léčby, </a:t>
          </a:r>
          <a:r>
            <a:rPr lang="cs-CZ" dirty="0" err="1">
              <a:solidFill>
                <a:schemeClr val="tx1"/>
              </a:solidFill>
            </a:rPr>
            <a:t>telekonzilium</a:t>
          </a:r>
          <a:r>
            <a:rPr lang="cs-CZ" dirty="0">
              <a:solidFill>
                <a:schemeClr val="tx1"/>
              </a:solidFill>
            </a:rPr>
            <a:t>, dosažení cílových hodnot)</a:t>
          </a:r>
          <a:endParaRPr lang="en-US" dirty="0">
            <a:solidFill>
              <a:schemeClr val="tx1"/>
            </a:solidFill>
          </a:endParaRPr>
        </a:p>
      </dgm:t>
    </dgm:pt>
    <dgm:pt modelId="{9689483A-2CD7-43E6-80E4-AE5751E2BFE1}" type="parTrans" cxnId="{773D4E96-5BEA-4FEC-9D44-A84EB608BE02}">
      <dgm:prSet/>
      <dgm:spPr/>
      <dgm:t>
        <a:bodyPr/>
        <a:lstStyle/>
        <a:p>
          <a:endParaRPr lang="en-US"/>
        </a:p>
      </dgm:t>
    </dgm:pt>
    <dgm:pt modelId="{02230D6A-BFAB-4DAE-BEF0-13FB85FA2457}" type="sibTrans" cxnId="{773D4E96-5BEA-4FEC-9D44-A84EB608BE02}">
      <dgm:prSet/>
      <dgm:spPr/>
      <dgm:t>
        <a:bodyPr/>
        <a:lstStyle/>
        <a:p>
          <a:endParaRPr lang="en-US"/>
        </a:p>
      </dgm:t>
    </dgm:pt>
    <dgm:pt modelId="{8B0A95FB-FA84-4784-90BC-5FABEB36D71A}" type="pres">
      <dgm:prSet presAssocID="{DCA9FAF6-9D49-4D6D-89E7-F3EE826ADA60}" presName="root" presStyleCnt="0">
        <dgm:presLayoutVars>
          <dgm:dir/>
          <dgm:resizeHandles val="exact"/>
        </dgm:presLayoutVars>
      </dgm:prSet>
      <dgm:spPr/>
    </dgm:pt>
    <dgm:pt modelId="{53CEBA9C-E2BA-4886-8532-B1C27AAAB1FB}" type="pres">
      <dgm:prSet presAssocID="{FF52CCD3-209E-4E63-A75A-9571F591D690}" presName="compNode" presStyleCnt="0"/>
      <dgm:spPr/>
    </dgm:pt>
    <dgm:pt modelId="{C0EA9F67-3F7D-4879-9DC6-CDB987AE32E8}" type="pres">
      <dgm:prSet presAssocID="{FF52CCD3-209E-4E63-A75A-9571F591D690}" presName="bgRect" presStyleLbl="bgShp" presStyleIdx="0" presStyleCnt="5"/>
      <dgm:spPr/>
    </dgm:pt>
    <dgm:pt modelId="{E28C918A-8760-40F6-885A-A8F4125108D7}" type="pres">
      <dgm:prSet presAssocID="{FF52CCD3-209E-4E63-A75A-9571F591D69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9573C88B-0C66-4050-92DB-84824AD97EB0}" type="pres">
      <dgm:prSet presAssocID="{FF52CCD3-209E-4E63-A75A-9571F591D690}" presName="spaceRect" presStyleCnt="0"/>
      <dgm:spPr/>
    </dgm:pt>
    <dgm:pt modelId="{87AE2E28-670E-4F8F-85F9-B137368D0242}" type="pres">
      <dgm:prSet presAssocID="{FF52CCD3-209E-4E63-A75A-9571F591D690}" presName="parTx" presStyleLbl="revTx" presStyleIdx="0" presStyleCnt="5">
        <dgm:presLayoutVars>
          <dgm:chMax val="0"/>
          <dgm:chPref val="0"/>
        </dgm:presLayoutVars>
      </dgm:prSet>
      <dgm:spPr/>
    </dgm:pt>
    <dgm:pt modelId="{A35D1AFA-402A-4EF0-98A0-130EE7B1783F}" type="pres">
      <dgm:prSet presAssocID="{8B4BE51E-992A-453C-891A-1BACB1D2375D}" presName="sibTrans" presStyleCnt="0"/>
      <dgm:spPr/>
    </dgm:pt>
    <dgm:pt modelId="{9146C575-7AC8-4918-85FA-F1B4C8B446D3}" type="pres">
      <dgm:prSet presAssocID="{8B80936B-11E1-4BAB-807C-D808CF0DED58}" presName="compNode" presStyleCnt="0"/>
      <dgm:spPr/>
    </dgm:pt>
    <dgm:pt modelId="{052C4FFB-26E7-42B9-8561-56C6A41389D1}" type="pres">
      <dgm:prSet presAssocID="{8B80936B-11E1-4BAB-807C-D808CF0DED58}" presName="bgRect" presStyleLbl="bgShp" presStyleIdx="1" presStyleCnt="5"/>
      <dgm:spPr/>
    </dgm:pt>
    <dgm:pt modelId="{3F723157-9A78-431B-BA03-542F26B8A174}" type="pres">
      <dgm:prSet presAssocID="{8B80936B-11E1-4BAB-807C-D808CF0DED5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C98683D1-11AB-4DB0-854A-309A7793B517}" type="pres">
      <dgm:prSet presAssocID="{8B80936B-11E1-4BAB-807C-D808CF0DED58}" presName="spaceRect" presStyleCnt="0"/>
      <dgm:spPr/>
    </dgm:pt>
    <dgm:pt modelId="{CCE3BA9C-5853-424D-8147-5299524C0975}" type="pres">
      <dgm:prSet presAssocID="{8B80936B-11E1-4BAB-807C-D808CF0DED58}" presName="parTx" presStyleLbl="revTx" presStyleIdx="1" presStyleCnt="5">
        <dgm:presLayoutVars>
          <dgm:chMax val="0"/>
          <dgm:chPref val="0"/>
        </dgm:presLayoutVars>
      </dgm:prSet>
      <dgm:spPr/>
    </dgm:pt>
    <dgm:pt modelId="{725AF3D2-38A1-4397-BFEB-FB04A5A27CD7}" type="pres">
      <dgm:prSet presAssocID="{453DE7F1-691A-4DB4-93B2-7FB51C2CC5D6}" presName="sibTrans" presStyleCnt="0"/>
      <dgm:spPr/>
    </dgm:pt>
    <dgm:pt modelId="{EB7BFB7C-D442-477A-AD62-5E28860D13B7}" type="pres">
      <dgm:prSet presAssocID="{D25CA28F-FCBA-4A50-8821-DE22F141EB69}" presName="compNode" presStyleCnt="0"/>
      <dgm:spPr/>
    </dgm:pt>
    <dgm:pt modelId="{8D7790D4-B441-43DD-BE9C-10334BB80036}" type="pres">
      <dgm:prSet presAssocID="{D25CA28F-FCBA-4A50-8821-DE22F141EB69}" presName="bgRect" presStyleLbl="bgShp" presStyleIdx="2" presStyleCnt="5"/>
      <dgm:spPr/>
    </dgm:pt>
    <dgm:pt modelId="{C5DDC796-2B35-475A-BA58-DC004705E984}" type="pres">
      <dgm:prSet presAssocID="{D25CA28F-FCBA-4A50-8821-DE22F141EB6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oskop"/>
        </a:ext>
      </dgm:extLst>
    </dgm:pt>
    <dgm:pt modelId="{8C1CA812-6057-4B1A-97DA-ABFD8C0DCBF9}" type="pres">
      <dgm:prSet presAssocID="{D25CA28F-FCBA-4A50-8821-DE22F141EB69}" presName="spaceRect" presStyleCnt="0"/>
      <dgm:spPr/>
    </dgm:pt>
    <dgm:pt modelId="{64B163AE-2607-4389-AEE6-A53BB817F2F8}" type="pres">
      <dgm:prSet presAssocID="{D25CA28F-FCBA-4A50-8821-DE22F141EB69}" presName="parTx" presStyleLbl="revTx" presStyleIdx="2" presStyleCnt="5">
        <dgm:presLayoutVars>
          <dgm:chMax val="0"/>
          <dgm:chPref val="0"/>
        </dgm:presLayoutVars>
      </dgm:prSet>
      <dgm:spPr/>
    </dgm:pt>
    <dgm:pt modelId="{7A78921A-F2C1-4BF8-A2A1-2268687DC37C}" type="pres">
      <dgm:prSet presAssocID="{0B5A62CD-8CCD-44BA-B5B2-419BDBFF5000}" presName="sibTrans" presStyleCnt="0"/>
      <dgm:spPr/>
    </dgm:pt>
    <dgm:pt modelId="{A0FDFC35-0286-4879-80A6-5B13F234F7F7}" type="pres">
      <dgm:prSet presAssocID="{CAEEC1E5-E6A9-450D-B083-F555CD5A4208}" presName="compNode" presStyleCnt="0"/>
      <dgm:spPr/>
    </dgm:pt>
    <dgm:pt modelId="{EA468DD2-47BB-48C8-846E-404A09F4B5A4}" type="pres">
      <dgm:prSet presAssocID="{CAEEC1E5-E6A9-450D-B083-F555CD5A4208}" presName="bgRect" presStyleLbl="bgShp" presStyleIdx="3" presStyleCnt="5"/>
      <dgm:spPr/>
    </dgm:pt>
    <dgm:pt modelId="{01987857-0B45-4E20-BD8B-ABA2EAA5AD10}" type="pres">
      <dgm:prSet presAssocID="{CAEEC1E5-E6A9-450D-B083-F555CD5A420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ákladní vůz"/>
        </a:ext>
      </dgm:extLst>
    </dgm:pt>
    <dgm:pt modelId="{DE41DD41-38D9-4EDC-B907-9D03AE623C44}" type="pres">
      <dgm:prSet presAssocID="{CAEEC1E5-E6A9-450D-B083-F555CD5A4208}" presName="spaceRect" presStyleCnt="0"/>
      <dgm:spPr/>
    </dgm:pt>
    <dgm:pt modelId="{8550F7C6-87AC-4883-8C8C-435A56474A14}" type="pres">
      <dgm:prSet presAssocID="{CAEEC1E5-E6A9-450D-B083-F555CD5A4208}" presName="parTx" presStyleLbl="revTx" presStyleIdx="3" presStyleCnt="5">
        <dgm:presLayoutVars>
          <dgm:chMax val="0"/>
          <dgm:chPref val="0"/>
        </dgm:presLayoutVars>
      </dgm:prSet>
      <dgm:spPr/>
    </dgm:pt>
    <dgm:pt modelId="{1B149D6E-88C3-4960-BBA8-CFABE1A520D2}" type="pres">
      <dgm:prSet presAssocID="{7E0DD51B-461F-4002-ACC0-FE4170A440FE}" presName="sibTrans" presStyleCnt="0"/>
      <dgm:spPr/>
    </dgm:pt>
    <dgm:pt modelId="{808E2B7F-AD2B-4588-812E-21B6E5F75EAF}" type="pres">
      <dgm:prSet presAssocID="{6ED4A03F-C972-4D4C-B38B-13B9559A22AD}" presName="compNode" presStyleCnt="0"/>
      <dgm:spPr/>
    </dgm:pt>
    <dgm:pt modelId="{1BACC5B9-F437-47C5-A7EC-92AE8EAEB6E3}" type="pres">
      <dgm:prSet presAssocID="{6ED4A03F-C972-4D4C-B38B-13B9559A22AD}" presName="bgRect" presStyleLbl="bgShp" presStyleIdx="4" presStyleCnt="5"/>
      <dgm:spPr/>
    </dgm:pt>
    <dgm:pt modelId="{9FAD940F-C0F4-43C0-AF0F-23FBDDAC83F7}" type="pres">
      <dgm:prSet presAssocID="{6ED4A03F-C972-4D4C-B38B-13B9559A22A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ékař"/>
        </a:ext>
      </dgm:extLst>
    </dgm:pt>
    <dgm:pt modelId="{79F912FB-75E6-4D1F-8FF6-83786CCE1664}" type="pres">
      <dgm:prSet presAssocID="{6ED4A03F-C972-4D4C-B38B-13B9559A22AD}" presName="spaceRect" presStyleCnt="0"/>
      <dgm:spPr/>
    </dgm:pt>
    <dgm:pt modelId="{429B945B-2F40-46FB-8EED-EB3853EA8262}" type="pres">
      <dgm:prSet presAssocID="{6ED4A03F-C972-4D4C-B38B-13B9559A22AD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84BAC22C-4C6C-4857-915F-B313B5681A89}" type="presOf" srcId="{CAEEC1E5-E6A9-450D-B083-F555CD5A4208}" destId="{8550F7C6-87AC-4883-8C8C-435A56474A14}" srcOrd="0" destOrd="0" presId="urn:microsoft.com/office/officeart/2018/2/layout/IconVerticalSolidList"/>
    <dgm:cxn modelId="{DBD74E3E-7C69-40CA-8D7A-883A2A82E1D3}" type="presOf" srcId="{6ED4A03F-C972-4D4C-B38B-13B9559A22AD}" destId="{429B945B-2F40-46FB-8EED-EB3853EA8262}" srcOrd="0" destOrd="0" presId="urn:microsoft.com/office/officeart/2018/2/layout/IconVerticalSolidList"/>
    <dgm:cxn modelId="{9FFC813E-7FB7-4981-9636-F2DA8ABFD76C}" type="presOf" srcId="{DCA9FAF6-9D49-4D6D-89E7-F3EE826ADA60}" destId="{8B0A95FB-FA84-4784-90BC-5FABEB36D71A}" srcOrd="0" destOrd="0" presId="urn:microsoft.com/office/officeart/2018/2/layout/IconVerticalSolidList"/>
    <dgm:cxn modelId="{D2DF484C-CD15-4D95-95B8-8E42F97062B5}" type="presOf" srcId="{8B80936B-11E1-4BAB-807C-D808CF0DED58}" destId="{CCE3BA9C-5853-424D-8147-5299524C0975}" srcOrd="0" destOrd="0" presId="urn:microsoft.com/office/officeart/2018/2/layout/IconVerticalSolidList"/>
    <dgm:cxn modelId="{08B0517B-7227-49D2-A29A-775C0D2D4644}" srcId="{DCA9FAF6-9D49-4D6D-89E7-F3EE826ADA60}" destId="{CAEEC1E5-E6A9-450D-B083-F555CD5A4208}" srcOrd="3" destOrd="0" parTransId="{AF9AC891-1E5A-463A-82DF-425E0591A934}" sibTransId="{7E0DD51B-461F-4002-ACC0-FE4170A440FE}"/>
    <dgm:cxn modelId="{773D4E96-5BEA-4FEC-9D44-A84EB608BE02}" srcId="{DCA9FAF6-9D49-4D6D-89E7-F3EE826ADA60}" destId="{6ED4A03F-C972-4D4C-B38B-13B9559A22AD}" srcOrd="4" destOrd="0" parTransId="{9689483A-2CD7-43E6-80E4-AE5751E2BFE1}" sibTransId="{02230D6A-BFAB-4DAE-BEF0-13FB85FA2457}"/>
    <dgm:cxn modelId="{8BC67797-03F0-4EC8-9391-97F95F43675D}" srcId="{DCA9FAF6-9D49-4D6D-89E7-F3EE826ADA60}" destId="{8B80936B-11E1-4BAB-807C-D808CF0DED58}" srcOrd="1" destOrd="0" parTransId="{8C4F321B-395D-42FF-8814-CFD91FA102FA}" sibTransId="{453DE7F1-691A-4DB4-93B2-7FB51C2CC5D6}"/>
    <dgm:cxn modelId="{E47822A7-6D4D-4F2A-90CD-9ABA0A6AF797}" type="presOf" srcId="{FF52CCD3-209E-4E63-A75A-9571F591D690}" destId="{87AE2E28-670E-4F8F-85F9-B137368D0242}" srcOrd="0" destOrd="0" presId="urn:microsoft.com/office/officeart/2018/2/layout/IconVerticalSolidList"/>
    <dgm:cxn modelId="{49AD5BC1-646E-48F3-B2A8-C25FF16DEB7A}" srcId="{DCA9FAF6-9D49-4D6D-89E7-F3EE826ADA60}" destId="{FF52CCD3-209E-4E63-A75A-9571F591D690}" srcOrd="0" destOrd="0" parTransId="{D5FFBE74-8376-4ACC-B3F9-A59C063EAD9A}" sibTransId="{8B4BE51E-992A-453C-891A-1BACB1D2375D}"/>
    <dgm:cxn modelId="{5B01A3C3-FBB5-4DEA-BAF4-F97A16842A8C}" type="presOf" srcId="{D25CA28F-FCBA-4A50-8821-DE22F141EB69}" destId="{64B163AE-2607-4389-AEE6-A53BB817F2F8}" srcOrd="0" destOrd="0" presId="urn:microsoft.com/office/officeart/2018/2/layout/IconVerticalSolidList"/>
    <dgm:cxn modelId="{DB9CC9CA-48E6-43C3-B12D-2AF1DC4B62DC}" srcId="{DCA9FAF6-9D49-4D6D-89E7-F3EE826ADA60}" destId="{D25CA28F-FCBA-4A50-8821-DE22F141EB69}" srcOrd="2" destOrd="0" parTransId="{ACE9D1A7-F5FE-48E9-9297-F51A516D4E9C}" sibTransId="{0B5A62CD-8CCD-44BA-B5B2-419BDBFF5000}"/>
    <dgm:cxn modelId="{69896BA1-D41F-4832-960A-2D5385827520}" type="presParOf" srcId="{8B0A95FB-FA84-4784-90BC-5FABEB36D71A}" destId="{53CEBA9C-E2BA-4886-8532-B1C27AAAB1FB}" srcOrd="0" destOrd="0" presId="urn:microsoft.com/office/officeart/2018/2/layout/IconVerticalSolidList"/>
    <dgm:cxn modelId="{67A2D8A8-0C30-4FEE-B493-5813C86120FA}" type="presParOf" srcId="{53CEBA9C-E2BA-4886-8532-B1C27AAAB1FB}" destId="{C0EA9F67-3F7D-4879-9DC6-CDB987AE32E8}" srcOrd="0" destOrd="0" presId="urn:microsoft.com/office/officeart/2018/2/layout/IconVerticalSolidList"/>
    <dgm:cxn modelId="{7D3E2546-CB02-4C1E-B5E3-A638EA65ECC1}" type="presParOf" srcId="{53CEBA9C-E2BA-4886-8532-B1C27AAAB1FB}" destId="{E28C918A-8760-40F6-885A-A8F4125108D7}" srcOrd="1" destOrd="0" presId="urn:microsoft.com/office/officeart/2018/2/layout/IconVerticalSolidList"/>
    <dgm:cxn modelId="{6E7EE610-9DBC-4807-BC2A-6B56CF7BBA69}" type="presParOf" srcId="{53CEBA9C-E2BA-4886-8532-B1C27AAAB1FB}" destId="{9573C88B-0C66-4050-92DB-84824AD97EB0}" srcOrd="2" destOrd="0" presId="urn:microsoft.com/office/officeart/2018/2/layout/IconVerticalSolidList"/>
    <dgm:cxn modelId="{2185A781-DA59-44F9-BCD3-A030AFA88625}" type="presParOf" srcId="{53CEBA9C-E2BA-4886-8532-B1C27AAAB1FB}" destId="{87AE2E28-670E-4F8F-85F9-B137368D0242}" srcOrd="3" destOrd="0" presId="urn:microsoft.com/office/officeart/2018/2/layout/IconVerticalSolidList"/>
    <dgm:cxn modelId="{EDED9FE1-5348-4E2D-8FA2-2A061493B704}" type="presParOf" srcId="{8B0A95FB-FA84-4784-90BC-5FABEB36D71A}" destId="{A35D1AFA-402A-4EF0-98A0-130EE7B1783F}" srcOrd="1" destOrd="0" presId="urn:microsoft.com/office/officeart/2018/2/layout/IconVerticalSolidList"/>
    <dgm:cxn modelId="{64FEFE34-305E-4C42-A2C0-C6ED33ADC873}" type="presParOf" srcId="{8B0A95FB-FA84-4784-90BC-5FABEB36D71A}" destId="{9146C575-7AC8-4918-85FA-F1B4C8B446D3}" srcOrd="2" destOrd="0" presId="urn:microsoft.com/office/officeart/2018/2/layout/IconVerticalSolidList"/>
    <dgm:cxn modelId="{D428F4E3-CBD9-473C-AF38-CD1BFB3C18DA}" type="presParOf" srcId="{9146C575-7AC8-4918-85FA-F1B4C8B446D3}" destId="{052C4FFB-26E7-42B9-8561-56C6A41389D1}" srcOrd="0" destOrd="0" presId="urn:microsoft.com/office/officeart/2018/2/layout/IconVerticalSolidList"/>
    <dgm:cxn modelId="{8255F362-C210-4530-9BE4-54A34244C518}" type="presParOf" srcId="{9146C575-7AC8-4918-85FA-F1B4C8B446D3}" destId="{3F723157-9A78-431B-BA03-542F26B8A174}" srcOrd="1" destOrd="0" presId="urn:microsoft.com/office/officeart/2018/2/layout/IconVerticalSolidList"/>
    <dgm:cxn modelId="{CB65E8CC-ADF9-4240-B085-4E4126FED850}" type="presParOf" srcId="{9146C575-7AC8-4918-85FA-F1B4C8B446D3}" destId="{C98683D1-11AB-4DB0-854A-309A7793B517}" srcOrd="2" destOrd="0" presId="urn:microsoft.com/office/officeart/2018/2/layout/IconVerticalSolidList"/>
    <dgm:cxn modelId="{0C431C74-B85E-45AE-859F-CD9A072D38D2}" type="presParOf" srcId="{9146C575-7AC8-4918-85FA-F1B4C8B446D3}" destId="{CCE3BA9C-5853-424D-8147-5299524C0975}" srcOrd="3" destOrd="0" presId="urn:microsoft.com/office/officeart/2018/2/layout/IconVerticalSolidList"/>
    <dgm:cxn modelId="{5513A6BE-8E8A-49DA-8AA6-47A396593994}" type="presParOf" srcId="{8B0A95FB-FA84-4784-90BC-5FABEB36D71A}" destId="{725AF3D2-38A1-4397-BFEB-FB04A5A27CD7}" srcOrd="3" destOrd="0" presId="urn:microsoft.com/office/officeart/2018/2/layout/IconVerticalSolidList"/>
    <dgm:cxn modelId="{C7248687-DF69-429E-B6C9-787316BB7FB7}" type="presParOf" srcId="{8B0A95FB-FA84-4784-90BC-5FABEB36D71A}" destId="{EB7BFB7C-D442-477A-AD62-5E28860D13B7}" srcOrd="4" destOrd="0" presId="urn:microsoft.com/office/officeart/2018/2/layout/IconVerticalSolidList"/>
    <dgm:cxn modelId="{D5799C82-17E4-49BF-8F21-12931D5704DB}" type="presParOf" srcId="{EB7BFB7C-D442-477A-AD62-5E28860D13B7}" destId="{8D7790D4-B441-43DD-BE9C-10334BB80036}" srcOrd="0" destOrd="0" presId="urn:microsoft.com/office/officeart/2018/2/layout/IconVerticalSolidList"/>
    <dgm:cxn modelId="{664B266B-A159-4F16-A5AF-6D8197E2C3BD}" type="presParOf" srcId="{EB7BFB7C-D442-477A-AD62-5E28860D13B7}" destId="{C5DDC796-2B35-475A-BA58-DC004705E984}" srcOrd="1" destOrd="0" presId="urn:microsoft.com/office/officeart/2018/2/layout/IconVerticalSolidList"/>
    <dgm:cxn modelId="{B1A695A9-CC5E-42D2-BF8E-5571B9557943}" type="presParOf" srcId="{EB7BFB7C-D442-477A-AD62-5E28860D13B7}" destId="{8C1CA812-6057-4B1A-97DA-ABFD8C0DCBF9}" srcOrd="2" destOrd="0" presId="urn:microsoft.com/office/officeart/2018/2/layout/IconVerticalSolidList"/>
    <dgm:cxn modelId="{2E487C51-FDF7-4A37-B0B8-D2213BC68001}" type="presParOf" srcId="{EB7BFB7C-D442-477A-AD62-5E28860D13B7}" destId="{64B163AE-2607-4389-AEE6-A53BB817F2F8}" srcOrd="3" destOrd="0" presId="urn:microsoft.com/office/officeart/2018/2/layout/IconVerticalSolidList"/>
    <dgm:cxn modelId="{7DF2A81E-B0A4-40D1-91B5-3F7FB7E7A8F1}" type="presParOf" srcId="{8B0A95FB-FA84-4784-90BC-5FABEB36D71A}" destId="{7A78921A-F2C1-4BF8-A2A1-2268687DC37C}" srcOrd="5" destOrd="0" presId="urn:microsoft.com/office/officeart/2018/2/layout/IconVerticalSolidList"/>
    <dgm:cxn modelId="{2F0E7680-B931-4446-83D5-26C594B37357}" type="presParOf" srcId="{8B0A95FB-FA84-4784-90BC-5FABEB36D71A}" destId="{A0FDFC35-0286-4879-80A6-5B13F234F7F7}" srcOrd="6" destOrd="0" presId="urn:microsoft.com/office/officeart/2018/2/layout/IconVerticalSolidList"/>
    <dgm:cxn modelId="{8D216B7C-9A0C-4849-816E-14631367772D}" type="presParOf" srcId="{A0FDFC35-0286-4879-80A6-5B13F234F7F7}" destId="{EA468DD2-47BB-48C8-846E-404A09F4B5A4}" srcOrd="0" destOrd="0" presId="urn:microsoft.com/office/officeart/2018/2/layout/IconVerticalSolidList"/>
    <dgm:cxn modelId="{B5B9C74E-27B9-429F-B72C-7584D2C2DF7E}" type="presParOf" srcId="{A0FDFC35-0286-4879-80A6-5B13F234F7F7}" destId="{01987857-0B45-4E20-BD8B-ABA2EAA5AD10}" srcOrd="1" destOrd="0" presId="urn:microsoft.com/office/officeart/2018/2/layout/IconVerticalSolidList"/>
    <dgm:cxn modelId="{8C4A8C80-5CDA-4F9E-BD47-AA1038B94855}" type="presParOf" srcId="{A0FDFC35-0286-4879-80A6-5B13F234F7F7}" destId="{DE41DD41-38D9-4EDC-B907-9D03AE623C44}" srcOrd="2" destOrd="0" presId="urn:microsoft.com/office/officeart/2018/2/layout/IconVerticalSolidList"/>
    <dgm:cxn modelId="{F0A04F84-F863-4C9A-A0B2-D9680B5FFD76}" type="presParOf" srcId="{A0FDFC35-0286-4879-80A6-5B13F234F7F7}" destId="{8550F7C6-87AC-4883-8C8C-435A56474A14}" srcOrd="3" destOrd="0" presId="urn:microsoft.com/office/officeart/2018/2/layout/IconVerticalSolidList"/>
    <dgm:cxn modelId="{DABAE7D6-4532-4A11-87C2-99CEDA9F81C7}" type="presParOf" srcId="{8B0A95FB-FA84-4784-90BC-5FABEB36D71A}" destId="{1B149D6E-88C3-4960-BBA8-CFABE1A520D2}" srcOrd="7" destOrd="0" presId="urn:microsoft.com/office/officeart/2018/2/layout/IconVerticalSolidList"/>
    <dgm:cxn modelId="{F06828B6-6D6D-4047-8B0A-13CF1B8EC8B7}" type="presParOf" srcId="{8B0A95FB-FA84-4784-90BC-5FABEB36D71A}" destId="{808E2B7F-AD2B-4588-812E-21B6E5F75EAF}" srcOrd="8" destOrd="0" presId="urn:microsoft.com/office/officeart/2018/2/layout/IconVerticalSolidList"/>
    <dgm:cxn modelId="{4E7252AD-15F2-4A7A-98EC-1C17334D0486}" type="presParOf" srcId="{808E2B7F-AD2B-4588-812E-21B6E5F75EAF}" destId="{1BACC5B9-F437-47C5-A7EC-92AE8EAEB6E3}" srcOrd="0" destOrd="0" presId="urn:microsoft.com/office/officeart/2018/2/layout/IconVerticalSolidList"/>
    <dgm:cxn modelId="{1D457279-B0BC-4873-96A1-F09913991A4A}" type="presParOf" srcId="{808E2B7F-AD2B-4588-812E-21B6E5F75EAF}" destId="{9FAD940F-C0F4-43C0-AF0F-23FBDDAC83F7}" srcOrd="1" destOrd="0" presId="urn:microsoft.com/office/officeart/2018/2/layout/IconVerticalSolidList"/>
    <dgm:cxn modelId="{BEFC58BA-8E45-494F-97C6-0BFF4550E673}" type="presParOf" srcId="{808E2B7F-AD2B-4588-812E-21B6E5F75EAF}" destId="{79F912FB-75E6-4D1F-8FF6-83786CCE1664}" srcOrd="2" destOrd="0" presId="urn:microsoft.com/office/officeart/2018/2/layout/IconVerticalSolidList"/>
    <dgm:cxn modelId="{2FA9C6F8-1193-4CE8-89FC-D74F9086A8D7}" type="presParOf" srcId="{808E2B7F-AD2B-4588-812E-21B6E5F75EAF}" destId="{429B945B-2F40-46FB-8EED-EB3853EA826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6C2275-BBE6-46FA-B227-8CED5AC1457E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>
              <a:solidFill>
                <a:schemeClr val="tx1"/>
              </a:solidFill>
            </a:rPr>
            <a:t>Registr těžkého astmatu</a:t>
          </a:r>
          <a:endParaRPr lang="en-US" sz="2600" kern="1200" dirty="0">
            <a:solidFill>
              <a:schemeClr val="tx1"/>
            </a:solidFill>
          </a:endParaRPr>
        </a:p>
      </dsp:txBody>
      <dsp:txXfrm>
        <a:off x="0" y="39687"/>
        <a:ext cx="3286125" cy="1971675"/>
      </dsp:txXfrm>
    </dsp:sp>
    <dsp:sp modelId="{B805CCD8-A03E-489D-937F-178A7BD32BDC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>
              <a:solidFill>
                <a:schemeClr val="tx1"/>
              </a:solidFill>
            </a:rPr>
            <a:t>Dotazník aktivity center </a:t>
          </a:r>
          <a:endParaRPr lang="en-US" sz="2600" kern="1200" dirty="0">
            <a:solidFill>
              <a:schemeClr val="tx1"/>
            </a:solidFill>
          </a:endParaRPr>
        </a:p>
      </dsp:txBody>
      <dsp:txXfrm>
        <a:off x="3614737" y="39687"/>
        <a:ext cx="3286125" cy="1971675"/>
      </dsp:txXfrm>
    </dsp:sp>
    <dsp:sp modelId="{A0ECBC6B-BAEE-4AE4-B577-5CFA8A9D7C6B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>
              <a:solidFill>
                <a:schemeClr val="tx1"/>
              </a:solidFill>
            </a:rPr>
            <a:t>Přehled </a:t>
          </a:r>
          <a:r>
            <a:rPr lang="cs-CZ" sz="2600" kern="1200" dirty="0" err="1">
              <a:solidFill>
                <a:schemeClr val="tx1"/>
              </a:solidFill>
            </a:rPr>
            <a:t>biologik</a:t>
          </a:r>
          <a:r>
            <a:rPr lang="cs-CZ" sz="2600" kern="1200" dirty="0">
              <a:solidFill>
                <a:schemeClr val="tx1"/>
              </a:solidFill>
            </a:rPr>
            <a:t> v ČR</a:t>
          </a:r>
          <a:endParaRPr lang="en-US" sz="2600" kern="1200" dirty="0">
            <a:solidFill>
              <a:schemeClr val="tx1"/>
            </a:solidFill>
          </a:endParaRPr>
        </a:p>
      </dsp:txBody>
      <dsp:txXfrm>
        <a:off x="7229475" y="39687"/>
        <a:ext cx="3286125" cy="1971675"/>
      </dsp:txXfrm>
    </dsp:sp>
    <dsp:sp modelId="{94C8460C-0159-4737-A4CB-6885D09EE416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>
              <a:solidFill>
                <a:schemeClr val="tx1"/>
              </a:solidFill>
            </a:rPr>
            <a:t>SHARP ERS</a:t>
          </a:r>
          <a:endParaRPr lang="en-US" sz="2600" kern="1200" dirty="0">
            <a:solidFill>
              <a:schemeClr val="tx1"/>
            </a:solidFill>
          </a:endParaRPr>
        </a:p>
      </dsp:txBody>
      <dsp:txXfrm>
        <a:off x="0" y="2339975"/>
        <a:ext cx="3286125" cy="1971675"/>
      </dsp:txXfrm>
    </dsp:sp>
    <dsp:sp modelId="{6396942B-1F7B-4596-9E75-8EFA61A20E3A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>
              <a:solidFill>
                <a:schemeClr val="tx1"/>
              </a:solidFill>
            </a:rPr>
            <a:t>Pacientská organizace</a:t>
          </a:r>
          <a:endParaRPr lang="en-US" sz="2600" kern="1200" dirty="0">
            <a:solidFill>
              <a:schemeClr val="tx1"/>
            </a:solidFill>
          </a:endParaRPr>
        </a:p>
      </dsp:txBody>
      <dsp:txXfrm>
        <a:off x="3614737" y="2339975"/>
        <a:ext cx="3286125" cy="1971675"/>
      </dsp:txXfrm>
    </dsp:sp>
    <dsp:sp modelId="{2BDD6B14-1C60-4994-9F61-E656CAC51842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>
              <a:solidFill>
                <a:schemeClr val="tx1"/>
              </a:solidFill>
            </a:rPr>
            <a:t>Agenda NCTA 2023</a:t>
          </a:r>
          <a:endParaRPr lang="en-US" sz="26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>
              <a:solidFill>
                <a:schemeClr val="tx1"/>
              </a:solidFill>
            </a:rPr>
            <a:t>SAQ</a:t>
          </a:r>
          <a:endParaRPr lang="en-US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>
              <a:solidFill>
                <a:schemeClr val="tx1"/>
              </a:solidFill>
            </a:rPr>
            <a:t>FACTA</a:t>
          </a:r>
          <a:endParaRPr lang="en-US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>
              <a:solidFill>
                <a:schemeClr val="tx1"/>
              </a:solidFill>
            </a:rPr>
            <a:t>DP 2023</a:t>
          </a:r>
          <a:endParaRPr lang="en-US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 err="1">
              <a:solidFill>
                <a:schemeClr val="tx1"/>
              </a:solidFill>
            </a:rPr>
            <a:t>ePlatforma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7229475" y="2339975"/>
        <a:ext cx="3286125" cy="1971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291D4C-FA2F-402B-9859-0D63F9BE87DE}">
      <dsp:nvSpPr>
        <dsp:cNvPr id="0" name=""/>
        <dsp:cNvSpPr/>
      </dsp:nvSpPr>
      <dsp:spPr>
        <a:xfrm>
          <a:off x="0" y="4606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6AD95B-CA91-41F9-9598-D6DDBCE27341}">
      <dsp:nvSpPr>
        <dsp:cNvPr id="0" name=""/>
        <dsp:cNvSpPr/>
      </dsp:nvSpPr>
      <dsp:spPr>
        <a:xfrm>
          <a:off x="296829" y="225389"/>
          <a:ext cx="539690" cy="5396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AC5FF2-B6D4-4A79-9FFC-DBC353444E45}">
      <dsp:nvSpPr>
        <dsp:cNvPr id="0" name=""/>
        <dsp:cNvSpPr/>
      </dsp:nvSpPr>
      <dsp:spPr>
        <a:xfrm>
          <a:off x="1133349" y="4606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27.5.2021 – oslovena všechna centra</a:t>
          </a:r>
          <a:endParaRPr lang="en-US" sz="2400" kern="1200" dirty="0"/>
        </a:p>
      </dsp:txBody>
      <dsp:txXfrm>
        <a:off x="1133349" y="4606"/>
        <a:ext cx="5455341" cy="981254"/>
      </dsp:txXfrm>
    </dsp:sp>
    <dsp:sp modelId="{B6929EC7-9FD9-43F9-ADA6-06CD345A0D18}">
      <dsp:nvSpPr>
        <dsp:cNvPr id="0" name=""/>
        <dsp:cNvSpPr/>
      </dsp:nvSpPr>
      <dsp:spPr>
        <a:xfrm>
          <a:off x="0" y="1231175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CBB562-27CE-4DF8-A802-3D6728B236AA}">
      <dsp:nvSpPr>
        <dsp:cNvPr id="0" name=""/>
        <dsp:cNvSpPr/>
      </dsp:nvSpPr>
      <dsp:spPr>
        <a:xfrm>
          <a:off x="296829" y="1451957"/>
          <a:ext cx="539690" cy="5396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06EE17-2560-480E-98C2-B56E406E35ED}">
      <dsp:nvSpPr>
        <dsp:cNvPr id="0" name=""/>
        <dsp:cNvSpPr/>
      </dsp:nvSpPr>
      <dsp:spPr>
        <a:xfrm>
          <a:off x="1133349" y="1231175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odpovědi od 21 zástupců center</a:t>
          </a:r>
          <a:endParaRPr lang="en-US" sz="2400" kern="1200" dirty="0"/>
        </a:p>
      </dsp:txBody>
      <dsp:txXfrm>
        <a:off x="1133349" y="1231175"/>
        <a:ext cx="5455341" cy="981254"/>
      </dsp:txXfrm>
    </dsp:sp>
    <dsp:sp modelId="{AF6F89AB-6EEA-4E3D-BB40-8AB0FFEAB2C5}">
      <dsp:nvSpPr>
        <dsp:cNvPr id="0" name=""/>
        <dsp:cNvSpPr/>
      </dsp:nvSpPr>
      <dsp:spPr>
        <a:xfrm>
          <a:off x="0" y="2457744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E4617D-54DF-4C1A-A131-FBF117FE89E2}">
      <dsp:nvSpPr>
        <dsp:cNvPr id="0" name=""/>
        <dsp:cNvSpPr/>
      </dsp:nvSpPr>
      <dsp:spPr>
        <a:xfrm>
          <a:off x="296829" y="2678526"/>
          <a:ext cx="539690" cy="5396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C3DB4-6A09-4AD5-80E7-15B7470E1CDE}">
      <dsp:nvSpPr>
        <dsp:cNvPr id="0" name=""/>
        <dsp:cNvSpPr/>
      </dsp:nvSpPr>
      <dsp:spPr>
        <a:xfrm>
          <a:off x="1133349" y="2457744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informace aktuální k 31.5. ze všech center v ČR</a:t>
          </a:r>
          <a:endParaRPr lang="en-US" sz="2400" kern="1200"/>
        </a:p>
      </dsp:txBody>
      <dsp:txXfrm>
        <a:off x="1133349" y="2457744"/>
        <a:ext cx="5455341" cy="981254"/>
      </dsp:txXfrm>
    </dsp:sp>
    <dsp:sp modelId="{2FD23A48-1391-423E-944F-0240E133C23B}">
      <dsp:nvSpPr>
        <dsp:cNvPr id="0" name=""/>
        <dsp:cNvSpPr/>
      </dsp:nvSpPr>
      <dsp:spPr>
        <a:xfrm>
          <a:off x="0" y="3684312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7A9FD0-5FB4-4BA6-89EB-A0ADB6D94C84}">
      <dsp:nvSpPr>
        <dsp:cNvPr id="0" name=""/>
        <dsp:cNvSpPr/>
      </dsp:nvSpPr>
      <dsp:spPr>
        <a:xfrm>
          <a:off x="296829" y="3905095"/>
          <a:ext cx="539690" cy="5396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D39178-963A-45B1-A5E9-4A6EA3BA32DA}">
      <dsp:nvSpPr>
        <dsp:cNvPr id="0" name=""/>
        <dsp:cNvSpPr/>
      </dsp:nvSpPr>
      <dsp:spPr>
        <a:xfrm>
          <a:off x="1133349" y="3684312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41 otázek, Microsoft </a:t>
          </a:r>
          <a:r>
            <a:rPr lang="cs-CZ" sz="2400" kern="1200" dirty="0" err="1"/>
            <a:t>Forms</a:t>
          </a:r>
          <a:endParaRPr lang="en-US" sz="2400" kern="1200" dirty="0"/>
        </a:p>
      </dsp:txBody>
      <dsp:txXfrm>
        <a:off x="1133349" y="3684312"/>
        <a:ext cx="5455341" cy="981254"/>
      </dsp:txXfrm>
    </dsp:sp>
    <dsp:sp modelId="{650F7ACD-30B9-4242-AC09-D064902F830F}">
      <dsp:nvSpPr>
        <dsp:cNvPr id="0" name=""/>
        <dsp:cNvSpPr/>
      </dsp:nvSpPr>
      <dsp:spPr>
        <a:xfrm>
          <a:off x="0" y="4910881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0BF601-EF8E-4BAA-812E-DBAF6325C628}">
      <dsp:nvSpPr>
        <dsp:cNvPr id="0" name=""/>
        <dsp:cNvSpPr/>
      </dsp:nvSpPr>
      <dsp:spPr>
        <a:xfrm>
          <a:off x="296829" y="5131663"/>
          <a:ext cx="539690" cy="53969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6FA1FD-3C37-4FB8-AA47-10CE06C36380}">
      <dsp:nvSpPr>
        <dsp:cNvPr id="0" name=""/>
        <dsp:cNvSpPr/>
      </dsp:nvSpPr>
      <dsp:spPr>
        <a:xfrm>
          <a:off x="1133349" y="4910881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Tabulka veřejných kontaktů na centra, pro pacienty, na web </a:t>
          </a:r>
          <a:endParaRPr lang="en-US" sz="2400" kern="1200" dirty="0"/>
        </a:p>
      </dsp:txBody>
      <dsp:txXfrm>
        <a:off x="1133349" y="4910881"/>
        <a:ext cx="5455341" cy="9812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01A77A-9A58-4356-BF75-AFBD28DA7C93}">
      <dsp:nvSpPr>
        <dsp:cNvPr id="0" name=""/>
        <dsp:cNvSpPr/>
      </dsp:nvSpPr>
      <dsp:spPr>
        <a:xfrm>
          <a:off x="2318003" y="661"/>
          <a:ext cx="3477006" cy="83343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NUCALA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FASENRA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CINQAERO</a:t>
          </a:r>
        </a:p>
      </dsp:txBody>
      <dsp:txXfrm>
        <a:off x="2318003" y="104841"/>
        <a:ext cx="3164467" cy="625077"/>
      </dsp:txXfrm>
    </dsp:sp>
    <dsp:sp modelId="{93045CEF-5F9B-4794-BFE9-7641939805E1}">
      <dsp:nvSpPr>
        <dsp:cNvPr id="0" name=""/>
        <dsp:cNvSpPr/>
      </dsp:nvSpPr>
      <dsp:spPr>
        <a:xfrm>
          <a:off x="0" y="661"/>
          <a:ext cx="2318004" cy="833437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XOLAIR</a:t>
          </a:r>
        </a:p>
      </dsp:txBody>
      <dsp:txXfrm>
        <a:off x="40685" y="41346"/>
        <a:ext cx="2236634" cy="752067"/>
      </dsp:txXfrm>
    </dsp:sp>
    <dsp:sp modelId="{198F5CBF-14A5-4528-947C-935D94AA57EB}">
      <dsp:nvSpPr>
        <dsp:cNvPr id="0" name=""/>
        <dsp:cNvSpPr/>
      </dsp:nvSpPr>
      <dsp:spPr>
        <a:xfrm>
          <a:off x="2318003" y="917442"/>
          <a:ext cx="3477006" cy="83343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NUCALA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FASENRA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CINQAERO</a:t>
          </a:r>
        </a:p>
      </dsp:txBody>
      <dsp:txXfrm>
        <a:off x="2318003" y="1021622"/>
        <a:ext cx="3164467" cy="625077"/>
      </dsp:txXfrm>
    </dsp:sp>
    <dsp:sp modelId="{C34654EA-E37D-4594-A553-EB2CBFDC53FE}">
      <dsp:nvSpPr>
        <dsp:cNvPr id="0" name=""/>
        <dsp:cNvSpPr/>
      </dsp:nvSpPr>
      <dsp:spPr>
        <a:xfrm>
          <a:off x="0" y="917442"/>
          <a:ext cx="2318004" cy="833437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DUPIXENT</a:t>
          </a:r>
        </a:p>
      </dsp:txBody>
      <dsp:txXfrm>
        <a:off x="40685" y="958127"/>
        <a:ext cx="2236634" cy="752067"/>
      </dsp:txXfrm>
    </dsp:sp>
    <dsp:sp modelId="{05505A9E-85CD-4FCE-A73A-1B30279E9BFB}">
      <dsp:nvSpPr>
        <dsp:cNvPr id="0" name=""/>
        <dsp:cNvSpPr/>
      </dsp:nvSpPr>
      <dsp:spPr>
        <a:xfrm>
          <a:off x="2318003" y="1834224"/>
          <a:ext cx="3477006" cy="83343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DUPIXENT</a:t>
          </a:r>
        </a:p>
      </dsp:txBody>
      <dsp:txXfrm>
        <a:off x="2318003" y="1938404"/>
        <a:ext cx="3164467" cy="625077"/>
      </dsp:txXfrm>
    </dsp:sp>
    <dsp:sp modelId="{1AD4C289-16C9-416C-8812-DAF43FA52EE0}">
      <dsp:nvSpPr>
        <dsp:cNvPr id="0" name=""/>
        <dsp:cNvSpPr/>
      </dsp:nvSpPr>
      <dsp:spPr>
        <a:xfrm>
          <a:off x="0" y="1834224"/>
          <a:ext cx="2318004" cy="833437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XOLAIR</a:t>
          </a:r>
        </a:p>
      </dsp:txBody>
      <dsp:txXfrm>
        <a:off x="40685" y="1874909"/>
        <a:ext cx="2236634" cy="752067"/>
      </dsp:txXfrm>
    </dsp:sp>
    <dsp:sp modelId="{A28F9BAD-9A10-4D9B-AEB9-DCB0ECBC9542}">
      <dsp:nvSpPr>
        <dsp:cNvPr id="0" name=""/>
        <dsp:cNvSpPr/>
      </dsp:nvSpPr>
      <dsp:spPr>
        <a:xfrm>
          <a:off x="2318003" y="2751005"/>
          <a:ext cx="3477006" cy="83343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XOLAIR</a:t>
          </a:r>
        </a:p>
      </dsp:txBody>
      <dsp:txXfrm>
        <a:off x="2318003" y="2855185"/>
        <a:ext cx="3164467" cy="625077"/>
      </dsp:txXfrm>
    </dsp:sp>
    <dsp:sp modelId="{785B2AFC-A526-40DE-ADB6-AD3E74EA6A17}">
      <dsp:nvSpPr>
        <dsp:cNvPr id="0" name=""/>
        <dsp:cNvSpPr/>
      </dsp:nvSpPr>
      <dsp:spPr>
        <a:xfrm>
          <a:off x="0" y="2751005"/>
          <a:ext cx="2318004" cy="8334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NUCALA/FASENRA/CINQAREO</a:t>
          </a:r>
        </a:p>
      </dsp:txBody>
      <dsp:txXfrm>
        <a:off x="40685" y="2791690"/>
        <a:ext cx="2236634" cy="752067"/>
      </dsp:txXfrm>
    </dsp:sp>
    <dsp:sp modelId="{A409207C-9466-4CBD-8BFA-646E5B639A45}">
      <dsp:nvSpPr>
        <dsp:cNvPr id="0" name=""/>
        <dsp:cNvSpPr/>
      </dsp:nvSpPr>
      <dsp:spPr>
        <a:xfrm>
          <a:off x="2318003" y="3667786"/>
          <a:ext cx="3477006" cy="83343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DUPIXENT</a:t>
          </a:r>
        </a:p>
      </dsp:txBody>
      <dsp:txXfrm>
        <a:off x="2318003" y="3771966"/>
        <a:ext cx="3164467" cy="625077"/>
      </dsp:txXfrm>
    </dsp:sp>
    <dsp:sp modelId="{EC48AD1D-A62D-4ACC-BEAA-857D8517D864}">
      <dsp:nvSpPr>
        <dsp:cNvPr id="0" name=""/>
        <dsp:cNvSpPr/>
      </dsp:nvSpPr>
      <dsp:spPr>
        <a:xfrm>
          <a:off x="0" y="3667786"/>
          <a:ext cx="2318004" cy="8334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NUCALA/FASENRA/CINQAREO</a:t>
          </a:r>
        </a:p>
      </dsp:txBody>
      <dsp:txXfrm>
        <a:off x="40685" y="3708471"/>
        <a:ext cx="2236634" cy="752067"/>
      </dsp:txXfrm>
    </dsp:sp>
    <dsp:sp modelId="{662BC0B5-2A82-4123-B9FF-94286FE4BB23}">
      <dsp:nvSpPr>
        <dsp:cNvPr id="0" name=""/>
        <dsp:cNvSpPr/>
      </dsp:nvSpPr>
      <dsp:spPr>
        <a:xfrm>
          <a:off x="2318003" y="4584567"/>
          <a:ext cx="3477006" cy="83343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NUCALA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FASENRA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DUPIXENT</a:t>
          </a:r>
        </a:p>
      </dsp:txBody>
      <dsp:txXfrm>
        <a:off x="2318003" y="4688747"/>
        <a:ext cx="3164467" cy="625077"/>
      </dsp:txXfrm>
    </dsp:sp>
    <dsp:sp modelId="{49B04296-5A0A-498B-B0AA-50B8FEF42106}">
      <dsp:nvSpPr>
        <dsp:cNvPr id="0" name=""/>
        <dsp:cNvSpPr/>
      </dsp:nvSpPr>
      <dsp:spPr>
        <a:xfrm>
          <a:off x="0" y="4584567"/>
          <a:ext cx="2318004" cy="833437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VÝMĚNY VE SKUPINĚ</a:t>
          </a:r>
        </a:p>
      </dsp:txBody>
      <dsp:txXfrm>
        <a:off x="40685" y="4625252"/>
        <a:ext cx="2236634" cy="7520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01A77A-9A58-4356-BF75-AFBD28DA7C93}">
      <dsp:nvSpPr>
        <dsp:cNvPr id="0" name=""/>
        <dsp:cNvSpPr/>
      </dsp:nvSpPr>
      <dsp:spPr>
        <a:xfrm>
          <a:off x="2318003" y="0"/>
          <a:ext cx="3477006" cy="116885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NUCALA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FASENRA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CINQAERO</a:t>
          </a:r>
        </a:p>
      </dsp:txBody>
      <dsp:txXfrm>
        <a:off x="2318003" y="146107"/>
        <a:ext cx="3038684" cy="876644"/>
      </dsp:txXfrm>
    </dsp:sp>
    <dsp:sp modelId="{93045CEF-5F9B-4794-BFE9-7641939805E1}">
      <dsp:nvSpPr>
        <dsp:cNvPr id="0" name=""/>
        <dsp:cNvSpPr/>
      </dsp:nvSpPr>
      <dsp:spPr>
        <a:xfrm>
          <a:off x="0" y="0"/>
          <a:ext cx="2318004" cy="1168858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XOLAIR</a:t>
          </a:r>
        </a:p>
      </dsp:txBody>
      <dsp:txXfrm>
        <a:off x="57059" y="57059"/>
        <a:ext cx="2203886" cy="10547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BC0B5-2A82-4123-B9FF-94286FE4BB23}">
      <dsp:nvSpPr>
        <dsp:cNvPr id="0" name=""/>
        <dsp:cNvSpPr/>
      </dsp:nvSpPr>
      <dsp:spPr>
        <a:xfrm>
          <a:off x="2318003" y="0"/>
          <a:ext cx="3477006" cy="108706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/>
            <a:t>NUCALA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/>
            <a:t>FASENRA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/>
            <a:t>DUPIXENT</a:t>
          </a:r>
        </a:p>
      </dsp:txBody>
      <dsp:txXfrm>
        <a:off x="2318003" y="135884"/>
        <a:ext cx="3069356" cy="815301"/>
      </dsp:txXfrm>
    </dsp:sp>
    <dsp:sp modelId="{49B04296-5A0A-498B-B0AA-50B8FEF42106}">
      <dsp:nvSpPr>
        <dsp:cNvPr id="0" name=""/>
        <dsp:cNvSpPr/>
      </dsp:nvSpPr>
      <dsp:spPr>
        <a:xfrm>
          <a:off x="0" y="0"/>
          <a:ext cx="2318004" cy="1087068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VÝMĚNY VE SKUPINĚ</a:t>
          </a:r>
        </a:p>
      </dsp:txBody>
      <dsp:txXfrm>
        <a:off x="53066" y="53066"/>
        <a:ext cx="2211872" cy="9809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C20A09-C54B-48B3-9C75-B4114CAF891B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9A967F-414E-49E4-9476-6960CA33DBC0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Dostupná a hrazená všechna jsou </a:t>
          </a:r>
          <a:r>
            <a:rPr lang="cs-CZ" sz="3100" kern="1200" dirty="0" err="1"/>
            <a:t>biologika</a:t>
          </a:r>
          <a:r>
            <a:rPr lang="cs-CZ" sz="3100" kern="1200" dirty="0"/>
            <a:t> proti astmatu</a:t>
          </a:r>
          <a:endParaRPr lang="en-US" sz="3100" kern="1200" dirty="0"/>
        </a:p>
      </dsp:txBody>
      <dsp:txXfrm>
        <a:off x="0" y="675"/>
        <a:ext cx="6900512" cy="1106957"/>
      </dsp:txXfrm>
    </dsp:sp>
    <dsp:sp modelId="{E414267C-F69A-4F45-8153-5B40479B2E54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DB332E-DE9E-4147-9D7A-027980C9D338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Celkem sledujeme v centrech cca 1700 pacientů (nárůst o 500)</a:t>
          </a:r>
          <a:endParaRPr lang="en-US" sz="3100" kern="1200"/>
        </a:p>
      </dsp:txBody>
      <dsp:txXfrm>
        <a:off x="0" y="1107633"/>
        <a:ext cx="6900512" cy="1106957"/>
      </dsp:txXfrm>
    </dsp:sp>
    <dsp:sp modelId="{8F819ED5-181C-47E0-93E7-4DBC0F11475A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12846C-744B-42AB-A3CE-FDDAEDEA8133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Trvale kortikodependentních sledujeme 395 astmatiků (pokles o 16)</a:t>
          </a:r>
          <a:endParaRPr lang="en-US" sz="3100" kern="1200"/>
        </a:p>
      </dsp:txBody>
      <dsp:txXfrm>
        <a:off x="0" y="2214591"/>
        <a:ext cx="6900512" cy="1106957"/>
      </dsp:txXfrm>
    </dsp:sp>
    <dsp:sp modelId="{4A2268CD-69CA-47AF-9D03-CA10345D3B07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25EC95-CF45-47C1-967D-003FFC74B5A6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Biologickou léčbu dostává 923 tj. 54% sledovaných (nárůst o 170) </a:t>
          </a:r>
          <a:endParaRPr lang="en-US" sz="3100" kern="1200" dirty="0"/>
        </a:p>
      </dsp:txBody>
      <dsp:txXfrm>
        <a:off x="0" y="3321549"/>
        <a:ext cx="6900512" cy="1106957"/>
      </dsp:txXfrm>
    </dsp:sp>
    <dsp:sp modelId="{FEA385B1-6CC6-4D00-8B57-25A95BE123D8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FB8D95-8F2D-47E8-ABF7-44C56FB746E6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Nejčastější SWITCH je XOLAIR na anti-IL-5/r léčbu a výměny v rámci této skupiny </a:t>
          </a:r>
          <a:endParaRPr lang="en-US" sz="3100" kern="1200" dirty="0"/>
        </a:p>
      </dsp:txBody>
      <dsp:txXfrm>
        <a:off x="0" y="4428507"/>
        <a:ext cx="6900512" cy="110695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EA9F67-3F7D-4879-9DC6-CDB987AE32E8}">
      <dsp:nvSpPr>
        <dsp:cNvPr id="0" name=""/>
        <dsp:cNvSpPr/>
      </dsp:nvSpPr>
      <dsp:spPr>
        <a:xfrm>
          <a:off x="0" y="4450"/>
          <a:ext cx="6117335" cy="9479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8C918A-8760-40F6-885A-A8F4125108D7}">
      <dsp:nvSpPr>
        <dsp:cNvPr id="0" name=""/>
        <dsp:cNvSpPr/>
      </dsp:nvSpPr>
      <dsp:spPr>
        <a:xfrm>
          <a:off x="286760" y="217743"/>
          <a:ext cx="521382" cy="5213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AE2E28-670E-4F8F-85F9-B137368D0242}">
      <dsp:nvSpPr>
        <dsp:cNvPr id="0" name=""/>
        <dsp:cNvSpPr/>
      </dsp:nvSpPr>
      <dsp:spPr>
        <a:xfrm>
          <a:off x="1094903" y="4450"/>
          <a:ext cx="5022432" cy="94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327" tIns="100327" rIns="100327" bIns="100327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u="sng" kern="1200"/>
            <a:t>intuitivní digitální nástroj</a:t>
          </a:r>
          <a:endParaRPr lang="en-US" sz="1700" kern="1200"/>
        </a:p>
      </dsp:txBody>
      <dsp:txXfrm>
        <a:off x="1094903" y="4450"/>
        <a:ext cx="5022432" cy="947968"/>
      </dsp:txXfrm>
    </dsp:sp>
    <dsp:sp modelId="{052C4FFB-26E7-42B9-8561-56C6A41389D1}">
      <dsp:nvSpPr>
        <dsp:cNvPr id="0" name=""/>
        <dsp:cNvSpPr/>
      </dsp:nvSpPr>
      <dsp:spPr>
        <a:xfrm>
          <a:off x="0" y="1189411"/>
          <a:ext cx="6117335" cy="94796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723157-9A78-431B-BA03-542F26B8A174}">
      <dsp:nvSpPr>
        <dsp:cNvPr id="0" name=""/>
        <dsp:cNvSpPr/>
      </dsp:nvSpPr>
      <dsp:spPr>
        <a:xfrm>
          <a:off x="286760" y="1402704"/>
          <a:ext cx="521382" cy="5213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E3BA9C-5853-424D-8147-5299524C0975}">
      <dsp:nvSpPr>
        <dsp:cNvPr id="0" name=""/>
        <dsp:cNvSpPr/>
      </dsp:nvSpPr>
      <dsp:spPr>
        <a:xfrm>
          <a:off x="1094903" y="1189411"/>
          <a:ext cx="5022432" cy="94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327" tIns="100327" rIns="100327" bIns="100327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kontrola diagnostických kritérií TRA</a:t>
          </a:r>
          <a:endParaRPr lang="en-US" sz="1700" kern="1200" dirty="0"/>
        </a:p>
      </dsp:txBody>
      <dsp:txXfrm>
        <a:off x="1094903" y="1189411"/>
        <a:ext cx="5022432" cy="947968"/>
      </dsp:txXfrm>
    </dsp:sp>
    <dsp:sp modelId="{8D7790D4-B441-43DD-BE9C-10334BB80036}">
      <dsp:nvSpPr>
        <dsp:cNvPr id="0" name=""/>
        <dsp:cNvSpPr/>
      </dsp:nvSpPr>
      <dsp:spPr>
        <a:xfrm>
          <a:off x="0" y="2374371"/>
          <a:ext cx="6117335" cy="94796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DDC796-2B35-475A-BA58-DC004705E984}">
      <dsp:nvSpPr>
        <dsp:cNvPr id="0" name=""/>
        <dsp:cNvSpPr/>
      </dsp:nvSpPr>
      <dsp:spPr>
        <a:xfrm>
          <a:off x="286760" y="2587664"/>
          <a:ext cx="521382" cy="5213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B163AE-2607-4389-AEE6-A53BB817F2F8}">
      <dsp:nvSpPr>
        <dsp:cNvPr id="0" name=""/>
        <dsp:cNvSpPr/>
      </dsp:nvSpPr>
      <dsp:spPr>
        <a:xfrm>
          <a:off x="1094903" y="2374371"/>
          <a:ext cx="5022432" cy="94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327" tIns="100327" rIns="100327" bIns="100327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>
              <a:solidFill>
                <a:schemeClr val="tx1"/>
              </a:solidFill>
            </a:rPr>
            <a:t>možnost asynchronní komunikace na ose ambulantní specialista a NCTA</a:t>
          </a:r>
          <a:endParaRPr lang="en-US" sz="1700" kern="1200">
            <a:solidFill>
              <a:schemeClr val="tx1"/>
            </a:solidFill>
          </a:endParaRPr>
        </a:p>
      </dsp:txBody>
      <dsp:txXfrm>
        <a:off x="1094903" y="2374371"/>
        <a:ext cx="5022432" cy="947968"/>
      </dsp:txXfrm>
    </dsp:sp>
    <dsp:sp modelId="{EA468DD2-47BB-48C8-846E-404A09F4B5A4}">
      <dsp:nvSpPr>
        <dsp:cNvPr id="0" name=""/>
        <dsp:cNvSpPr/>
      </dsp:nvSpPr>
      <dsp:spPr>
        <a:xfrm>
          <a:off x="0" y="3559332"/>
          <a:ext cx="6117335" cy="9479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987857-0B45-4E20-BD8B-ABA2EAA5AD10}">
      <dsp:nvSpPr>
        <dsp:cNvPr id="0" name=""/>
        <dsp:cNvSpPr/>
      </dsp:nvSpPr>
      <dsp:spPr>
        <a:xfrm>
          <a:off x="286760" y="3772625"/>
          <a:ext cx="521382" cy="52138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0F7C6-87AC-4883-8C8C-435A56474A14}">
      <dsp:nvSpPr>
        <dsp:cNvPr id="0" name=""/>
        <dsp:cNvSpPr/>
      </dsp:nvSpPr>
      <dsp:spPr>
        <a:xfrm>
          <a:off x="1094903" y="3559332"/>
          <a:ext cx="5022432" cy="94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327" tIns="100327" rIns="100327" bIns="100327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u="sng" kern="1200"/>
            <a:t>Urychlit/usnadnit odesílání pacientů </a:t>
          </a:r>
          <a:r>
            <a:rPr lang="cs-CZ" sz="1700" kern="1200"/>
            <a:t>do center </a:t>
          </a:r>
          <a:endParaRPr lang="en-US" sz="1700" kern="1200"/>
        </a:p>
      </dsp:txBody>
      <dsp:txXfrm>
        <a:off x="1094903" y="3559332"/>
        <a:ext cx="5022432" cy="947968"/>
      </dsp:txXfrm>
    </dsp:sp>
    <dsp:sp modelId="{1BACC5B9-F437-47C5-A7EC-92AE8EAEB6E3}">
      <dsp:nvSpPr>
        <dsp:cNvPr id="0" name=""/>
        <dsp:cNvSpPr/>
      </dsp:nvSpPr>
      <dsp:spPr>
        <a:xfrm>
          <a:off x="0" y="4744292"/>
          <a:ext cx="6117335" cy="94796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AD940F-C0F4-43C0-AF0F-23FBDDAC83F7}">
      <dsp:nvSpPr>
        <dsp:cNvPr id="0" name=""/>
        <dsp:cNvSpPr/>
      </dsp:nvSpPr>
      <dsp:spPr>
        <a:xfrm>
          <a:off x="286760" y="4957585"/>
          <a:ext cx="521382" cy="52138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B945B-2F40-46FB-8EED-EB3853EA8262}">
      <dsp:nvSpPr>
        <dsp:cNvPr id="0" name=""/>
        <dsp:cNvSpPr/>
      </dsp:nvSpPr>
      <dsp:spPr>
        <a:xfrm>
          <a:off x="1094903" y="4744292"/>
          <a:ext cx="5022432" cy="94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327" tIns="100327" rIns="100327" bIns="100327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u="sng" kern="1200" dirty="0">
              <a:solidFill>
                <a:schemeClr val="tx1"/>
              </a:solidFill>
            </a:rPr>
            <a:t>Budoucí úhrada koordinované péče o TRA </a:t>
          </a:r>
          <a:r>
            <a:rPr lang="cs-CZ" sz="1700" kern="1200" dirty="0">
              <a:solidFill>
                <a:schemeClr val="tx1"/>
              </a:solidFill>
            </a:rPr>
            <a:t>(včasná diagnostika, včasné zahájení cílené léčby, </a:t>
          </a:r>
          <a:r>
            <a:rPr lang="cs-CZ" sz="1700" kern="1200" dirty="0" err="1">
              <a:solidFill>
                <a:schemeClr val="tx1"/>
              </a:solidFill>
            </a:rPr>
            <a:t>telekonzilium</a:t>
          </a:r>
          <a:r>
            <a:rPr lang="cs-CZ" sz="1700" kern="1200" dirty="0">
              <a:solidFill>
                <a:schemeClr val="tx1"/>
              </a:solidFill>
            </a:rPr>
            <a:t>, dosažení cílových hodnot)</a:t>
          </a:r>
          <a:endParaRPr lang="en-US" sz="1700" kern="1200" dirty="0">
            <a:solidFill>
              <a:schemeClr val="tx1"/>
            </a:solidFill>
          </a:endParaRPr>
        </a:p>
      </dsp:txBody>
      <dsp:txXfrm>
        <a:off x="1094903" y="4744292"/>
        <a:ext cx="5022432" cy="9479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3T21:44:30.68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1683 21 24575,'34'-19'0,"0"18"0,17 6 0,16 4 0,14 6 0,11 3 0,11 3 0,7 3 0,5 2 0,5 1 0,1 2 0,-1 0 0,-2-1 0,-4 0 0,-7-2 0,-8-1 0,-10-3 0,-13-3 0,26 7 0,-17-2 0,-8-1 0,0 0 0,9 1 0,16 4-547,-29-9 1,10 1 0,9 2 0,8 0 0,5 2 0,5 1 0,3 0 0,1 1-1,0-1 1,-1 1 0,-3-1 0,-5 0 0,-5 0 0,-8-2 0,-9-1 0,-10-1 0,-12-1-1,-14-3-198,32 24 0,-26-2 2154,-4 4 0,-13-3-1409,-21-15 1719,9 33-1719,-15-43 0,3 12 0,1-2 6784,4 5-6784,-6-3 0,10 16 0,-2-10 0,5 19 0,-12 0 0,5-11 0,-10 3 0,10-16 0,-6-1 0,0 3 0,7 8 0,-9-13 0,8 10 0,-16-18 0,5 6 0,-6 18 0,0-12 0,0 11 0,0 9 0,0-29 0,5 30 0,-3-28 0,14 14 0,-13-15 0,8 15 0,-11-6 0,8 22 0,-6-11 0,11 11 0,-11-14 0,3 14 0,1-11 0,-5 11 0,5 0 0,-6-19 0,0 17 0,0-20 0,0 22 0,0-11 0,0 11 0,0-14 0,0-9 0,0 21 0,0-16 0,0 10 0,0 6 0,-8-3 0,-5 9 0,-5 11 0,-11-12 0,12 1 0,-11-4 0,11 0 0,-19-4 0,7 20 0,-3-28 0,-8 16 0,24-24 0,-19 12 0,17-15 0,-4-1 0,-12 6 0,11-10 0,-26 25 0,26-26 0,-26 26 0,25-26 0,-38 39 0,36-40 0,-49 43 0,40-43 0,-42 36 0,43-36 0,-50 25 0,55-30 0,-50 12 0,46-13 0,-38 13 0,41-14 0,-24 12 0,37-17 0,-10 5 0,7-4 0,-8 4 0,7-4 0,-15-5 0,0 22 0,-4-17 0,-33 14 0,22 4 0,-32-15 0,44 11 0,-12-12 0,7-4 0,16-1 0,-21 0 0,31-8 0,-32 8 0,29-2 0,-42 11 0,20-3 0,-27-5 0,-15-1 0,26-2 0,-22-5 0,26 12 0,7-6 0,-31 11 0,50-12 0,-64 3 0,27 1 0,9-5 0,-5 1 0,9 0 0,0-1-339,1-1 0,-1 1 339,-4 6 0,1-2 0,-36-4 0,4 15 0,7-12 0,40-6 0,-34 32 0,-6 12-699,31-10 0,0 0 699,-28 7 0,5 0 0,11 10 0,35-49 0,12 6 0,-49 50 0,38-34 630,-45 29-630,53-55 1446,-32-1-1446,3-4 0,-38 5 0,26 0 0,-36 0 0,21-9 0,2 4 0,-4-1 0,20-4 0,-2-1-353,-25-5 1,4 1 352,2 1 0,22 3 0,0 2 0,-33-1 0,36 4 0,-2 0 0,2 0 0,2 0 0,-35-11 0,38 15 0,5-14 0,26 13 0,-2-5 0,2 8 0,1-5 705,-4 0-705,-4-1 0,-21 2 0,3-2 0,6-4 0,9-2 0,20-2 0,-4-8 0,1 4 0,8-17 0,-9 5 0,9 5 0,-5-2 0,6 4 0,0-7 0,0-36 0,0 7 0,-8 9 0,-2 1 0,0-10 0,-19-37-473,12 23 473,6-15 0,5 31 0,3 1 0,3-36 0,-5 18 0,0 0 0,2-22-357,-1 30 1,-2 2 356,-2-9 0,-1-12 0,-1 38 0,2-18 455,8 9-455,-6-2 0,5-3 0,-4 24 731,5-15-731,0-4 0,0 0 0,0-10 0,0 25 0,0-3 0,0-6 0,0 24 0,0-24 0,0 29 0,0-15 0,0 19 0,0-18 0,0 18 0,0-23 0,0-5 0,0 11 0,0-7 0,0 18 0,4 1 0,3-13 0,-2-9 0,10 11 0,-13-18 0,7 22 0,14-15 0,-13 12 0,22-24 0,-14 22 0,-3-10 0,3 9 0,11-2 0,-2-16 0,5 5 0,13-33 0,-22 36 0,23-36 0,-27 53 0,6-36 0,-13 35 0,8-23 0,-6 15 0,3 7 0,-3-20 0,-3 29 0,7-20 0,-2 9 0,1 0 0,-1-6 0,-5 10 0,-2 13 0,5-26 0,-8 24 0,13-31 0,-12 30 0,10-9 0,-7 7 0,6-8 0,-4 7 0,0-3 0,-3 6 0,-4 2 0,9-3 0,-7 3 0,10-2 0,-14 7 0,10-8 0,-3 4 0,1 0 0,3-4 0,-4 8 0,4-7 0,-3 7 0,3-4 0,-4 6 0,0-1 0,4 0 0,-3 4 0,15-4 0,-8 5 0,9-11 0,-7 5 0,-5-3 0,26-7 0,-24 8 0,24-8 0,-26 16 0,5-8 0,-1 6 0,1-11 0,0 7 0,-1-8 0,-3 8 0,10-4 0,-13 5 0,9-1 0,-12 1 0,5-4 0,-5 3 0,17-10 0,-14 9 0,9-4 0,-12 6 0,4-5 0,-3 5 0,3 0 0,-4 1 0,4 3 0,2-8 0,-1 3 0,-1-3 0,-4 4 0,4-4 0,-3 3 0,8-3 0,-8 4 0,3 5 0,8-11 0,-5 9 0,11-10 0,-13 12 0,0-4 0,-1-1 0,-3-1 0,3 1 0,-4 2 0,0 2 0,4-8 0,-8 7 0,3-1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3T21:44:37.04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9522.19727"/>
      <inkml:brushProperty name="anchorY" value="-8407.73633"/>
      <inkml:brushProperty name="scaleFactor" value="0.5"/>
    </inkml:brush>
  </inkml:definitions>
  <inkml:trace contextRef="#ctx0" brushRef="#br0">3247 128 24575,'-14'-14'0,"-1"7"0,-42-2 0,6 1 0,-48 7 0,48-12 0,-13 12 0,20-3 0,2 4 0,-24-8 0,10-9 0,9 5 0,-18-4 0,18 9 0,-38 5 0,12-6 0,-12 8 0,15 0 0,0 0 0,0 0 0,0 0 0,15 0 0,-12 0 0,26 5 0,-11 2 0,14 6 0,9-2 0,-21 12 0,16-10 0,-18 10 0,15-16 0,-15 6 0,-4 5 0,0 5 0,-10 3 0,5 14 0,4-20 0,0 15 0,19-17 0,0-4 0,13 2 0,-24-1 0,28 0 0,-21 4 0,8 15 0,11-11 0,-7 7 0,16-16 0,3 9 0,-4-6 0,7 19 0,-5-15 0,8 7 0,-16 14 0,4-17 0,-7 25 0,10-28 0,-16 20 0,15-18 0,-14 10 0,13-7 0,4-1 0,-16 26 0,11-23 0,-6 21 0,2-20 0,-3 22 0,1 4 0,-3 28-826,-12 4 826,26-38 0,-1 2 0,-11 7 0,-1-1 0,3-4 0,2-2 0,3 0 0,0-1-28,-20 33 28,3-22 0,13 6 0,-9-28 0,16 10 0,4-32 0,-2 16 824,1-17-824,0 11 30,-5 0-30,4-7 0,0 7 0,3-8 0,8 7 0,-3-9 0,-4 31 0,6-6 0,-6 5 0,8 16 0,0-31 0,0 11 0,0-20 0,0 2 0,0-13 0,0 22 0,0-18 0,5 6 0,-4-4 0,12 1 0,-5 8 0,6-6 0,-3 5 0,-5-12 0,9 12 0,-8-5 0,21 28 0,8 3 0,-5-4 0,3-2 0,-1-12 0,-19-16 0,20 14 0,-19-18 0,5 5 0,-5-5 0,4 4 0,-4-8 0,5-1 0,22-6 0,-17 5 0,17-7 0,-22 15 0,-1-6 0,1 5 0,0 2 0,-1-7 0,1 8 0,-5-13 0,6 20 0,-5-22 0,6 21 0,6-17 0,-6 11 0,10-7 0,-16 2 0,7-8 0,-8 7 0,13 0 0,2 10 0,22 6 0,3-6 0,30 4 0,-12-17 0,-11 8 0,-24-16 0,-11 12 0,12-12 0,-10 3 0,34-5 0,-42 0 0,44 8 0,-40-2 0,54 12 0,-55-7 0,27 0 0,-36-3 0,-4-7 0,7 4 0,-3-1 0,1-3 0,10 4 0,-13-5 0,36 7 0,-20 6 0,23-2 0,-14 6 0,-9-11 0,21 0 0,-24 3 0,24 3 0,-6 3 0,-11-2 0,9-1 0,-14-11 0,1 9 0,-3-8 0,0 3 0,12-5 0,-17 0 0,28 0 0,-36 0 0,21 0 0,-21 0 0,9 0 0,-7 0 0,0 0 0,5 0 0,7 0 0,3 0 0,22 0 0,-11 0 0,25 0 0,-37 0 0,12 0 0,-17 0 0,34 0 0,-21 9 0,27-18 0,-42 15 0,14-23 0,-19 16 0,5-5 0,0 1 0,-4-5 0,9-7 0,-7 6 0,-5 3 0,26 8 0,-12 0 0,30-24 0,-28 14 0,3-14 0,-14 15 0,0-1 0,-1-1 0,1-3 0,0 4 0,-5 5 0,12-11 0,-10 9 0,19-11 0,-19 12 0,37-27 0,-32 27 0,26-31 0,-33 31 0,4-13 0,-9 8 0,5-3 0,14-15 0,-15 15 0,22-27 0,-25 23 0,7-17 0,-8 13 0,1-6 0,-1 13 0,-4 1 0,2 0 0,-7-2 0,8 1 0,-3-4 0,-1-4 0,4 6 0,-4-5 0,5 12 0,-4 0 0,2 0 0,-2 0 0,15-26 0,-9 19 0,9-24 0,-15 30 0,3-3 0,-8 4 0,12-4 0,-11 3 0,11-3 0,-7 4 0,4-4 0,-5 3 0,8-8 0,-6 8 0,7-7 0,-4 7 0,4-8 0,-3 8 0,7-7 0,-2 2 0,-1 1 0,-1-3 0,-4 7 0,19-23 0,-15 15 0,15-10 0,-14 10 0,-5 4 0,5-5 0,-10 5 0,4 0 0,1 1 0,1-1 0,7-5 0,-11 5 0,25-18 0,-22 18 0,23-18 0,-17 18 0,13-42 0,-5 20 0,3-29 0,-7 14 0,-5-4 0,1 1 0,-3 11 0,-1 8 0,-6 6 0,4 1 0,-3-7 0,-1-8 0,10 3 0,-13-3 0,8 16 0,-5 0 0,-5 7 0,5-15 0,-6 14 0,0-13 0,4 13 0,-3-13 0,4 13 0,-5-28 0,0 25 0,0-25 0,0-9 0,0 22 0,0-42 0,0 46 0,0-19 0,0 14 0,-5 9 0,0 1 0,-5 13 0,5 1 0,0 4 0,0-12 0,-6 4 0,-5-9 0,5 11 0,-2-2 0,7 2 0,-8-3 0,3 3 0,-3 2 0,4 0 0,0-1 0,0-1 0,1-2 0,-6 11 0,0-6 0,-5 8 0,-7-6 0,5-4 0,-6 3 0,9-2 0,-1 4 0,-8-7 0,11 6 0,-9-6 0,10 7 0,1 5 0,-4-8 0,4 6 0,0-3 0,-4 2 0,8 2 0,-7-4 0,7 0 0,-8 1 0,4-1 0,-5 0 0,0 0 0,5 0 0,1 0 0,-8-6 0,9 4 0,-9-4 0,12 6 0,0 0 0,0 4 0,0-2 0,-4-2 0,3 3 0,-3-6 0,-8 7 0,9-5 0,-14-4 0,4-3 0,1 2 0,-8-13 0,10 21 0,-2-18 0,-6 13 0,11-3 0,-10 0 0,4-1 0,6 5 0,-10-4 0,16 6 0,-3 4 0,-8-3 0,9 7 0,-9-3 0,5-12 0,1 8 0,-2-9 0,-8 9 0,1 7 0,-13-15 0,13 15 0,-10-10 0,22 12 0,-9 0 0,3-4 0,7 3 0,-6-3 0,4 4 0,3 0 0,-3 0 0,4 0 0,-5 0 0,5 0 0,-5 0 0,5 0 0,-4 0 0,3 0 0,-3 0 0,4 0 0,-4 0 0,3 0 0,1 0 0,6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3T21:44:42.82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6890.10352"/>
      <inkml:brushProperty name="anchorY" value="-11990.35352"/>
      <inkml:brushProperty name="scaleFactor" value="0.5"/>
    </inkml:brush>
  </inkml:definitions>
  <inkml:trace contextRef="#ctx0" brushRef="#br0">1091 3049 24575,'-28'-29'0,"1"8"0,-5-10 0,8 2 0,2 10 0,7-18 0,-40-14 0,29 8 0,-5 5 0,-4-1 0,-20-14 0,10 1 0,-9-9 0,26 14 0,-3-9 0,-3-10 0,4 10 0,10 8 0,0-3 0,-16-26 0,20 27 0,1 1 0,-11-21 0,5 14 0,11-10 0,-6 37 0,7-34 0,3 34 0,-13-23 0,12 22 0,-10 3 0,8 7 0,-1 0 0,0 1 0,-1-9 0,1 11 0,-1-10 0,0 4 0,-6-7 0,4 0 0,-15-20 0,-3 11 0,0-7 0,-5 4 0,20 20 0,4-14 0,-2 6 0,12 0 0,-6-6 0,8 14 0,0-14 0,0 7 0,0 3 0,0-8 0,0 21 0,0-9 0,0 12 0,0-4 0,0 3 0,0-3 0,0-23 0,0 16 0,4-21 0,8 14 0,11-16 0,-4 15 0,13-34 0,-14 42 0,23-35 0,-22 37 0,16-23 0,-19 29 0,6-13 0,12-4 0,-15 11 0,29-29 0,-29 34 0,15-19 0,-6 15 0,-11 2 0,10-1 0,-16 7 0,3 5 0,8-11 0,12 9 0,-2-9 0,12 5 0,-14-6 0,22 1 0,-23 2 0,34-1 0,-34 13 0,23-11 0,0 3 0,-23-1 0,34 2 0,-34-1 0,11 8 0,-18-3 0,0-1 0,-9 0 0,10 0 0,-14 1 0,14 5 0,-11 0 0,23 0 0,-22 0 0,9 0 0,-12 0 0,12 0 0,4 0 0,4 0 0,-6 0 0,3 0 0,-14 0 0,21 0 0,-17 0 0,33 8 0,-2 10 0,8-1 0,-3-4 0,4 2-627,-11 3 1,3 2 626,24-1 0,3 0 0,-7 3 0,-3 1 0,-5-2 0,-1-2 0,-7-8 0,-4 1 0,21 19 0,-30-20 0,-9 9 0,-19-14 0,6 4 0,-8-1 1253,12-3-1253,23 27 0,-2-15 0,43 20 0,-41-19 0,36 9 0,-48-9 0,9-2 0,-27-9 0,4 2 0,-4 1 0,0 3 0,0-8 0,-6-2 0,6 5 0,-4-2 0,3 7 0,-4-4 0,4 4 0,9-2 0,-1 3 0,5-4 0,-11-2 0,2 6 0,-7-4 0,8-2 0,-1 12 0,-3-12 0,6 18 0,-10-12 0,4 0 0,-6-1 0,17 13 0,-8-13 0,8 17 0,-11-20 0,-6 3 0,2 8 0,-5-4 0,9 9 0,-9-7 0,8 0 0,-4-1 0,-4 1 0,2-5 0,-2 4 0,-1-4 0,4 0 0,-8 4 0,4-8 0,-1 8 0,3 4 0,-2-6 0,1 32 0,3-28 0,-3 21 0,4-27 0,-6 4 0,2 4 0,-5-5 0,5 4 0,-6-8 0,0 1 0,0 13 0,0-11 0,0 32 0,0-28 0,0 29 0,4-28 0,-3 13 0,8-13 0,-3 1 0,-1 4 0,-1-10 0,1 11 0,-4-8 0,3 7 0,-4-5 0,0 14 0,0-19 0,0 32 0,0-28 0,0 43 0,0-39 0,0 25 0,0-28 0,0 14 0,-4-15 0,3 7 0,-8-8 0,2 7 0,2-9 0,-5 8 0,-3-2 0,6-3 0,-8 7 0,-5 28 0,0-19 0,-8 44 0,15-52 0,-1 20 0,8-32 0,-11 19 0,5-15 0,-6 15 0,8-14 0,-8 13 0,7-17 0,-17 31 0,9-21 0,-4 17 0,6-22 0,6 3 0,-18 6 0,13-5 0,-8 6 0,11-17 0,2 3 0,-9 1 0,5-5 0,-4 4 0,4-4 0,-13 7 0,-8 13 0,-23 9 0,18-5 0,-29 6 0,30-9 0,-13-3 0,8 4 0,16-18 0,5-3 0,-2-5 0,9 4 0,-7-3 0,6-2 0,7-6 0,-4-4 0,6 4 0,-6-2 0,5 2 0,-9 0 0,4-3 0,-5 4 0,-8-5 0,-16 0 0,3 0 0,-25 0 0,10 0 0,0 0 0,-24-9 0,20-9 0,-24-3 0,14-4 0,22 11 0,11 5 0,3-19 0,15 18 0,-15-19 0,19 24 0,-12-11 0,10 9 0,-11-10 0,-19-15 0,12 15 0,-22-23 0,5 16 0,4-14 0,7 12 0,8-7 0,22 22 0,-8-4 0,4 1 0,0-1 0,5-5 0,5 5 0,5 1 0,0 4 0,0-4 0,-4 3 0,-2 1 0,-3 6 0,-1 4 0,-4 0 0,3 0 0,-4 0 0,6-5 0,3 4 0,2-3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3T21:46:06.64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9522.19727"/>
      <inkml:brushProperty name="anchorY" value="-8407.73633"/>
      <inkml:brushProperty name="scaleFactor" value="0.5"/>
    </inkml:brush>
  </inkml:definitions>
  <inkml:trace contextRef="#ctx0" brushRef="#br0">1959 66 24575,'-9'-8'0,"0"5"0,-25-2 0,3 1 0,-29 3 0,29-5 0,-7 6 0,11-3 0,2 3 0,-15-4 0,7-5 0,4 3 0,-10-2 0,10 4 0,-22 3 0,7-3 0,-7 4 0,9 0 0,-1 0 0,1 0 0,0 0 0,8 0 0,-6 0 0,16 3 0,-8 1 0,9 2 0,6 0 0,-14 6 0,11-5 0,-11 4 0,8-7 0,-8 3 0,-3 2 0,1 2 0,-7 3 0,3 6 0,3-9 0,-1 6 0,12-7 0,1-3 0,6 2 0,-13-2 0,16 1 0,-12 1 0,4 9 0,7-6 0,-4 3 0,10-8 0,1 5 0,-2-3 0,4 9 0,-2-7 0,3 3 0,-8 8 0,1-9 0,-3 13 0,6-15 0,-11 10 0,11-9 0,-10 6 0,8-4 0,3-1 0,-10 14 0,7-12 0,-4 11 0,1-11 0,-1 11 0,0 3 0,-2 14-826,-6 2 826,14-19 0,0 1 0,-6 3 0,-1 0 0,2-3 0,1 0 0,1 0 0,1-1-28,-13 17 28,3-11 0,8 3 0,-6-14 0,9 4 0,3-16 0,-2 9 824,2-9-824,0 5 30,-4 0-30,3-3 0,-1 3 0,3-3 0,4 3 0,-1-5 0,-3 16 0,4-3 0,-4 2 0,5 9 0,0-16 0,0 6 0,0-11 0,0 2 0,0-8 0,0 12 0,0-9 0,3 3 0,-3-3 0,8 1 0,-3 5 0,4-4 0,-3 3 0,-2-6 0,5 6 0,-5-3 0,13 15 0,5 1 0,-4-2 0,3-1 0,-1-6 0,-11-8 0,11 7 0,-11-9 0,3 2 0,-3-2 0,2 1 0,-2-3 0,3-1 0,14-3 0,-11 2 0,10-2 0,-13 7 0,0-4 0,0 3 0,0 2 0,0-5 0,0 5 0,-3-7 0,3 10 0,-2-11 0,3 11 0,4-9 0,-4 6 0,6-4 0,-9 2 0,4-6 0,-5 5 0,8 0 0,1 5 0,13 3 0,3-4 0,17 3 0,-7-9 0,-6 4 0,-16-8 0,-6 7 0,8-7 0,-6 1 0,20-2 0,-25 0 0,25 4 0,-22 0 0,31 5 0,-32-3 0,16-1 0,-23-1 0,-1-3 0,4 1 0,-2 0 0,1-1 0,6 1 0,-9-2 0,23 4 0,-13 3 0,15-2 0,-10 4 0,-4-6 0,12 0 0,-14 2 0,14 1 0,-4 2 0,-5-2 0,4 1 0,-8-7 0,0 5 0,-1-4 0,0 2 0,6-3 0,-9 0 0,17 0 0,-23 0 0,14 0 0,-13 0 0,5 0 0,-4 0 0,0 0 0,3 0 0,5 0 0,1 0 0,13 0 0,-6 0 0,15 0 0,-23 0 0,8 0 0,-11 0 0,21 0 0,-12 4 0,15-8 0,-25 7 0,9-12 0,-12 8 0,4-1 0,-1-1 0,-2-2 0,5-4 0,-4 3 0,-3 2 0,16 4 0,-7 0 0,17-12 0,-16 7 0,1-8 0,-8 9 0,0-1 0,0-1 0,0-1 0,0 2 0,-3 2 0,7-5 0,-5 4 0,10-5 0,-11 6 0,23-14 0,-19 14 0,14-16 0,-19 16 0,3-7 0,-6 5 0,3-2 0,8-8 0,-8 7 0,12-13 0,-14 12 0,4-9 0,-5 7 0,1-3 0,-1 6 0,-3 1 0,2-1 0,-4 0 0,4 1 0,-1-3 0,-1-2 0,2 3 0,-2-2 0,3 6 0,-2 0 0,1 0 0,-2 0 0,10-14 0,-5 10 0,4-12 0,-8 16 0,1-3 0,-5 3 0,8-2 0,-6 1 0,6-1 0,-5 2 0,3-2 0,-3 1 0,5-3 0,-4 3 0,5-3 0,-3 3 0,2-4 0,-1 5 0,4-5 0,-2 2 0,0 1 0,0-3 0,-3 4 0,11-11 0,-8 8 0,8-7 0,-8 7 0,-2 1 0,1-2 0,-5 2 0,3 1 0,0-1 0,0 0 0,5-2 0,-7 3 0,16-10 0,-14 9 0,14-9 0,-11 9 0,9-21 0,-3 10 0,1-15 0,-4 7 0,-3-1 0,0-1 0,-1 7 0,0 4 0,-5 2 0,3 1 0,-2-3 0,0-5 0,6 2 0,-8-2 0,4 9 0,-2 0 0,-4 3 0,4-7 0,-4 7 0,0-8 0,2 8 0,-1-7 0,2 7 0,-3-15 0,0 13 0,0-13 0,0-4 0,0 12 0,0-23 0,0 24 0,0-10 0,0 8 0,-3 4 0,0 1 0,-3 6 0,3 0 0,0 3 0,0-6 0,-4 2 0,-2-5 0,2 6 0,-1-1 0,5 1 0,-6-2 0,3 2 0,-3 0 0,3 1 0,0-1 0,0 0 0,0-1 0,-2 6 0,-2-4 0,-1 4 0,-6-3 0,4-1 0,-4 1 0,5-2 0,0 3 0,-4-3 0,5 2 0,-5-3 0,7 4 0,0 3 0,-2-5 0,1 3 0,1-1 0,-2 1 0,4 1 0,-4-2 0,4 0 0,-4 0 0,2 0 0,-3 0 0,0 0 0,3 0 0,1 0 0,-6-4 0,6 3 0,-5-2 0,7 3 0,0 0 0,0 2 0,0-2 0,-2 0 0,1 2 0,-2-4 0,-4 4 0,5-2 0,-8-3 0,2-1 0,1 0 0,-5-5 0,6 9 0,-2-8 0,-2 6 0,5-1 0,-5 0 0,2-1 0,4 3 0,-6-2 0,9 3 0,-1 2 0,-6-2 0,6 4 0,-5-2 0,3-6 0,0 5 0,0-5 0,-6 4 0,1 4 0,-8-7 0,8 6 0,-6-4 0,13 6 0,-5 0 0,1-2 0,5 2 0,-4-3 0,2 3 0,3 0 0,-3 0 0,3 0 0,-2 0 0,1 0 0,-2 0 0,4 0 0,-4 0 0,2 0 0,-1 0 0,2 0 0,-3 0 0,3 0 0,0 0 0,3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31T17:46:33.472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0BD85-D536-FA4B-9309-666D9A018241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CAF96-09EC-B14F-8AC2-A10BDA3961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0654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CAF96-09EC-B14F-8AC2-A10BDA3961A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3469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2A895B-1832-A147-AB68-81DD66C62A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F37BD84-D069-F34F-9C19-701110235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85C908-A412-B34E-AA90-12E76AE87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4E0353-8FCE-1748-BFC1-F5B5D8040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C7164FF-51F2-C748-A0E6-A56C3F88C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6114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1B36EA-F2B0-2941-BF45-4D4BA482B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3C11CEF-F357-BC49-A681-BF676F1ABA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7AE730-2E9C-BB4B-82DA-5170ACA9C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72EC0C-764F-1444-833A-013A02970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B4069C-27B5-D04B-AF50-D15490039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79242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779DA81-42F0-8440-A880-4914508AC4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CBE23EF-EEED-D241-9480-7F50A6A61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5C629C-63CF-8546-9F04-F872689D8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E7951B-7A83-BB40-B2CF-8D0A4440D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06CFBDB-3668-DF42-9E2F-B21C56F4B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41048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BFC56F-5F24-0342-B7D9-998D3AF5C4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EDE7598-B7AE-0641-95A9-FFD385065C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299395-7E32-3945-9E40-3D8E04753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341B-C4F9-8E41-B494-4282B02B2F94}" type="datetimeFigureOut">
              <a:rPr lang="nl-NL" smtClean="0"/>
              <a:t>12-6-2024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2A9427-1321-5A46-83CC-DD9E042CD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A57FCFE-9758-DA4D-B226-3BFC4EF5F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A58F-25C1-FB4E-B99F-3ED2367E2F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7872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88BE6F-F8C0-ED43-BCAB-B6E7D9CD3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6D4D1C-2EC6-CA45-A4BF-49D0061BD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53074C-655F-2642-A69E-D56226AA6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341B-C4F9-8E41-B494-4282B02B2F94}" type="datetimeFigureOut">
              <a:rPr lang="nl-NL" smtClean="0"/>
              <a:t>12-6-2024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08892C-E9C2-214D-A28E-73CDF3C7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46F9F6-D41A-3F4B-B94B-123EA995A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A58F-25C1-FB4E-B99F-3ED2367E2F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3037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49357-F6B0-C343-A3E7-2D8FEFBA3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76C36DE-46DC-8144-B573-38BD82EAA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A88B12-19E5-524D-A3EC-79FF1E161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341B-C4F9-8E41-B494-4282B02B2F94}" type="datetimeFigureOut">
              <a:rPr lang="nl-NL" smtClean="0"/>
              <a:t>12-6-2024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6B637B-1665-7841-B970-EC3D35A88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A93B1D5-7194-5A4D-92F7-D6318AF8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A58F-25C1-FB4E-B99F-3ED2367E2F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3643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096156-E371-5B45-A896-ABF55E623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691D4C-0717-0A4D-8FEC-0C8053FFF4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8E96072-E1CC-124D-8A16-2DB7D218E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6C1BD77-97F7-C443-A8FE-7714EE0B2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341B-C4F9-8E41-B494-4282B02B2F94}" type="datetimeFigureOut">
              <a:rPr lang="nl-NL" smtClean="0"/>
              <a:t>12-6-2024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FE9B5A2-2593-F44D-BA09-C0DA00291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2D72508-2332-E844-910D-2F0A3136E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A58F-25C1-FB4E-B99F-3ED2367E2F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8688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353848-252E-684D-91DB-8CA0ACB02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D6ACCE-1953-1140-917B-6F676E93F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0E16ECF-7264-2449-AF9C-CB479DE7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DF6B155-6C53-E843-B8EB-4E91CA5DB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14A0BE3-45F6-7B47-9731-8A12148E45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CFF799C-F157-C44A-8602-BD6A2B843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341B-C4F9-8E41-B494-4282B02B2F94}" type="datetimeFigureOut">
              <a:rPr lang="nl-NL" smtClean="0"/>
              <a:t>12-6-2024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3CDBD6F-490D-D449-8360-63BDB108F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BD2FA57-7EB0-4145-9EC8-78E931202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A58F-25C1-FB4E-B99F-3ED2367E2F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8882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E9A650-EFB6-9A44-B66F-1C1478872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388EA80-1C3F-D942-8DF8-B090AD0A2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341B-C4F9-8E41-B494-4282B02B2F94}" type="datetimeFigureOut">
              <a:rPr lang="nl-NL" smtClean="0"/>
              <a:t>12-6-2024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2C902C5-195D-D442-BA15-3F7AB4D2D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7D46D76-CAF5-EE47-8538-E5649CC42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A58F-25C1-FB4E-B99F-3ED2367E2F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8234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857A150-0F04-AA41-A58E-D84930A43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341B-C4F9-8E41-B494-4282B02B2F94}" type="datetimeFigureOut">
              <a:rPr lang="nl-NL" smtClean="0"/>
              <a:t>12-6-2024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6EC4FB0-2C3C-2648-9C3B-6D275AF5B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E82CE6-19ED-0641-943B-217BD90A7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A58F-25C1-FB4E-B99F-3ED2367E2F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5663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71372F-7DAC-2940-88B5-25AE25DB4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2D216D-7B92-8948-99DE-61829E5CB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214C0E4-1919-974F-B0F1-F65FE8327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4673F1B-6E04-D54F-A0CA-A4A8592FD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341B-C4F9-8E41-B494-4282B02B2F94}" type="datetimeFigureOut">
              <a:rPr lang="nl-NL" smtClean="0"/>
              <a:t>12-6-2024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55CC720-D97F-8341-BD9D-D1861F0C9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DDA69FE-22D9-B946-876C-5565A85F3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A58F-25C1-FB4E-B99F-3ED2367E2F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184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7963B4-D453-FC4E-A838-E3E992908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623BA6-6AE7-FF45-8B45-5D5848C00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97D529-830D-994E-A8EB-E1540BB3F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72D2BB-2150-ED4B-BC9D-BE1495404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20F325-E76A-0C4D-89D2-C8BC9FC5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28777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20F88D-1D2D-E541-A459-50647AE02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8D07D38-1BE7-0846-A9A1-C7767D8DB3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AB74109-FA5A-0E45-AC5F-B0AB10CD5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2AA6CC1-DB98-C744-B194-9571AA0E8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341B-C4F9-8E41-B494-4282B02B2F94}" type="datetimeFigureOut">
              <a:rPr lang="nl-NL" smtClean="0"/>
              <a:t>12-6-2024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7833DD0-555C-8945-98DB-2611FFEFC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E2578F3-F3F8-C449-A08F-D99772EC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A58F-25C1-FB4E-B99F-3ED2367E2F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4064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4E7C79-B985-E641-A27F-7FE164A80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EF22464-631B-6842-9EE3-C5066D3E1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4A1084-5576-6B4A-BC36-6142970E8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341B-C4F9-8E41-B494-4282B02B2F94}" type="datetimeFigureOut">
              <a:rPr lang="nl-NL" smtClean="0"/>
              <a:t>12-6-2024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03F699-6F18-5745-8F94-FAC3E1008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B75E4E-B14E-C741-A096-ADDD94765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A58F-25C1-FB4E-B99F-3ED2367E2F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468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9E1818E-C6F5-5446-ADCA-7D98CDB8B5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011C28E-3A1E-D54B-82A3-455CD64ED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982355-0659-3E4D-AD31-459354455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341B-C4F9-8E41-B494-4282B02B2F94}" type="datetimeFigureOut">
              <a:rPr lang="nl-NL" smtClean="0"/>
              <a:t>12-6-2024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D6F876D-4B93-0041-BA36-88FB07EEF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E1EF97-B52D-0D4C-B592-617358CBB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A58F-25C1-FB4E-B99F-3ED2367E2F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0802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DF0878-6D45-B547-A4CA-04A6BDBAF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8009206-3126-FB4E-8397-1056E337F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3683A38-B4DD-0740-B243-2CCB59A60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6DD8-7225-B94F-8AF6-64F4306BE710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5FE951-F747-4E4A-B851-0D8E1752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3F7B99A-E031-B444-89B3-3A10E779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BCCF-F065-D84D-B721-6F0245FF53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73051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0D1095-1B95-FC4B-A6BC-D563DA17D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D6F5E8-7F62-204A-B879-5C18FAF74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BB6432-5FCD-7747-BFAC-F4BEABB9E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6DD8-7225-B94F-8AF6-64F4306BE710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91D0AA-DAA9-AA40-86A2-8C22F4526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274965A-C251-2348-9DBE-D46394828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BCCF-F065-D84D-B721-6F0245FF53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137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B39718-5BBF-C941-BDCC-05DDC7D86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65E5C15-114F-F945-85B9-036F0DF03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56DA0F-556E-7E4A-A260-82B6CA3F3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6DD8-7225-B94F-8AF6-64F4306BE710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6564DF-50DB-CE4A-A8C7-1092C2464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36522E-72E1-DF4D-8F64-283EB6FA2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BCCF-F065-D84D-B721-6F0245FF53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3627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596F39-658F-4946-A28E-CF89C76F5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D86995-6E09-564A-A4DE-5813ABB62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E6D1E5A-5F0F-174B-B916-37F6DEB3C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3D3F6F5-B77D-0A4C-A682-D03E7C26C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6DD8-7225-B94F-8AF6-64F4306BE710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51EEC44-631F-5148-B261-7D536F809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F46AAFF-6DAB-B94F-9B16-9E2EBDD23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BCCF-F065-D84D-B721-6F0245FF53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9179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CAC06-39FD-EF42-B6A8-6BE6BB653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1A77754-B54C-ED4C-9AEF-F3478DC85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32DCCB1-08B8-4A4A-B3D4-5C743EBE8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6335266-3479-1B43-B66E-47C9417B6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9E949D3-D405-F84A-A0BB-F13549FD3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C239AC1-2145-1F45-BD52-B9F009FC8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6DD8-7225-B94F-8AF6-64F4306BE710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BBE6B76-A53E-D34B-8A9A-34577A15D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884145F-A256-BA47-9410-1A351A646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BCCF-F065-D84D-B721-6F0245FF53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3215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6F45F3-079D-0C4B-9B30-E1BC8B29F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751FD69-0009-3043-9F14-9A600C783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6DD8-7225-B94F-8AF6-64F4306BE710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24ABA4B-865A-834C-B30F-C3E0F9B79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D6682D6-FD44-D84E-B1AE-F2D1EF336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BCCF-F065-D84D-B721-6F0245FF53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1472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3507B62-1218-F54E-B831-9BD479392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6DD8-7225-B94F-8AF6-64F4306BE710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2FCC107-884A-9E43-85A6-AD48247C4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5894057-CCD2-7245-8DB8-B42544ED5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BCCF-F065-D84D-B721-6F0245FF53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8096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4F097A-4639-824E-9E4E-67FAC01A2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D14923-0743-0A45-BA73-1CB428E3D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03E602-4F4C-8143-B49C-3E55D0091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A528B1-C3AD-094D-B2FC-732D91EB1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E2CBAA-545E-3243-8047-B414216ED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885282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CC2EC9-ACB6-0543-8AD9-3CC16231A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9BE3E2-9731-0043-8568-27C53088D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1FEEE95-3E2F-9B4F-9EE2-0D6C1AD92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D63C9CE-E728-B847-ADFE-5D8975E70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6DD8-7225-B94F-8AF6-64F4306BE710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50C3AA9-CDED-3E41-A155-FC120D0E8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119853C-12BB-2743-BC4A-EC18E7A31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BCCF-F065-D84D-B721-6F0245FF53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09187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23908D-934D-FE43-A8D2-A61C2E9B5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BA9D6D1-37B9-D94D-805C-82CD9CC74C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B800CAE-785B-164E-B14A-564FEBD77F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0437EC4-10C3-8C4E-9CB5-C4510E578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6DD8-7225-B94F-8AF6-64F4306BE710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3553A02-AFDB-F24F-9093-1F29F21A8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5A9C247-113A-FA44-98D3-F6D1C818A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BCCF-F065-D84D-B721-6F0245FF53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47534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F632A8-D51B-444A-AC4E-155D91E8A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086EAC6-C28D-644C-A430-CA7C0F305E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5D3CA4-1361-424A-9DB6-BE0CE2F94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6DD8-7225-B94F-8AF6-64F4306BE710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CE20CE-329D-004E-BFC4-04F622074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FD6B76-6450-4946-B532-2FEA9C540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BCCF-F065-D84D-B721-6F0245FF53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75017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6C6F4A4-EE70-3642-8E2F-7BE5A5EB3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FE1EA4D-6B5B-D442-8286-33F9CDBECC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9C3BDC-2715-E94C-97BB-34A315645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6DD8-7225-B94F-8AF6-64F4306BE710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8631435-852A-1841-A66A-9299FEAAB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64B965-65B2-6B4D-9CFF-B9998BA7B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BCCF-F065-D84D-B721-6F0245FF53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4830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E02B2E-3CDA-C844-A5FD-CFB2ABA4C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EAE0CA-F97B-4A48-9CA4-76ACB8DEC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6DF7D2C-5FA4-2348-ABEE-284896FF4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6B86D73-31A9-7C48-8833-6B7C0A2AF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4396CC9-15E8-A849-BAEE-774649B9E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58F9A7C-A919-744F-8111-DD7FA444D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30359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5B4ED2-3153-8B4C-858A-A62C69879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6338AEF-4B06-A341-8FE0-17FE656AC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C891478-B92D-7B47-9FE8-5696615B4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22C4188-C977-6B4C-BA46-4E3698961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03F56C9-85B1-2D42-935A-4A21D13686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6DBDB34-4BE7-D84F-B595-FA6E5DC78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F3D186D-37E3-A640-BDBD-BA06D795E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F95989C-DB44-2042-8CA5-B7796D5DF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10488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199836-B9A1-8545-973A-80376B84A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DF2BF2E-094D-AD40-B1F1-AAD61110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AC5F2F9-7247-9B49-A81B-DCB2F506A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985D46C-B86C-624E-8561-EB99A2EED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38465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4C00E38-A789-AB44-B810-BDE54D59E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9D3A55D-FE4C-7443-B969-8B8B9D948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9CE74D2-038A-B348-A189-D437B22A3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862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B9C2D8-91A9-B749-8464-F0C9CF0B4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0F8FBD-9E5A-9648-B310-6F6F78DE9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96199F9-38FA-584C-8FB4-F6EBD1C00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31AA279-4844-B049-B7EA-18C93BB30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E8D7DF-6B91-D447-89A7-C807691DF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54A9E00-56AF-5B49-A7D8-B90306D6F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82765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70BB47-771A-114A-A4A0-31BEDFE31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6B574D8-7464-E74A-BA06-884DDDEF15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42BC6B4-743E-B349-B13E-DAE9015CB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092EE24-480D-B146-9D25-F306DD63E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9823FD0-7DF7-AF49-9CF5-72673B75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0F94642-BFD4-0A46-BDE9-D2447E7F3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75325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4A848E3-FA95-3747-B8CB-27BB92DE4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145582-B74B-3042-9592-2812DD1B9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24D643-22AF-F34A-89A5-D994937326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6/12/2024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D6340F-6E00-374C-9B1C-76DBFE6E5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65CD67-40F4-B645-AB79-300456427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35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08F635F-F97D-954C-BB11-E3797562B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1BE3D58-D675-D649-9AE3-38F8A86F5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AEF1FE-C7F3-0E4B-A532-E1CBA8CECB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5341B-C4F9-8E41-B494-4282B02B2F94}" type="datetimeFigureOut">
              <a:rPr lang="nl-NL" smtClean="0"/>
              <a:t>12-6-2024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07B3CE2-4234-C14A-BF93-17131CA889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A22663-4D8A-8346-A4A3-1A585CAC29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CA58F-25C1-FB4E-B99F-3ED2367E2F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535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95DEEBB-984E-6F4B-A190-6D745AAE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864C613-439F-1F44-B1D2-92EEE748F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2627B3-5712-A845-B715-2D95800A04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26DD8-7225-B94F-8AF6-64F4306BE710}" type="datetimeFigureOut">
              <a:rPr lang="cs-CZ" smtClean="0"/>
              <a:t>12.06.2024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0D1D48-6E7B-1E4F-9FD8-41444BF7F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1D3670-E783-5E44-BBC1-BBE9D2134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ABCCF-F065-D84D-B721-6F0245FF53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167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pexels.com/photo/airport-passengers-waiting-room-2588216/" TargetMode="Externa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microsoft.com/office/2014/relationships/chartEx" Target="../charts/chartEx2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rawpixel.com/image/380148/free-photo-image-team-achievement-african" TargetMode="Externa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microsoft.com/office/2014/relationships/chartEx" Target="../charts/chartEx3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rawpixel.com/image/380148/free-photo-image-team-achievement-african" TargetMode="Externa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mindwires.com/meeting-1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tiff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8.tiff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ilmovamista.cz/film/nalezenamista?id=118-Kulovy-blesk&amp;od=16&amp;pocet=8&amp;raditPodle=9&amp;smerRazeni=0" TargetMode="External"/><Relationship Id="rId3" Type="http://schemas.openxmlformats.org/officeDocument/2006/relationships/diagramLayout" Target="../diagrams/layout3.xml"/><Relationship Id="rId7" Type="http://schemas.openxmlformats.org/officeDocument/2006/relationships/image" Target="../media/image40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Flag_of_the_Czech_Republic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19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pxchange.org/PatientEngagement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vlastula/2797313249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vlastula/2797313249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9.emf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2.xml"/><Relationship Id="rId11" Type="http://schemas.openxmlformats.org/officeDocument/2006/relationships/customXml" Target="../ink/ink4.xml"/><Relationship Id="rId5" Type="http://schemas.openxmlformats.org/officeDocument/2006/relationships/image" Target="../media/image10.png"/><Relationship Id="rId10" Type="http://schemas.openxmlformats.org/officeDocument/2006/relationships/image" Target="../media/image10.tiff"/><Relationship Id="rId4" Type="http://schemas.openxmlformats.org/officeDocument/2006/relationships/customXml" Target="../ink/ink1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6C783C-0286-3E60-247D-BB292AE6279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4DCE3"/>
          </a:solidFill>
        </p:spPr>
        <p:txBody>
          <a:bodyPr/>
          <a:lstStyle/>
          <a:p>
            <a:pPr algn="ctr"/>
            <a:r>
              <a:rPr lang="cs-CZ" b="1" dirty="0">
                <a:solidFill>
                  <a:srgbClr val="3B6D96"/>
                </a:solidFill>
                <a:latin typeface="+mn-lt"/>
              </a:rPr>
              <a:t>4. konference </a:t>
            </a:r>
            <a:br>
              <a:rPr lang="cs-CZ" b="1" dirty="0">
                <a:solidFill>
                  <a:srgbClr val="3B6D96"/>
                </a:solidFill>
                <a:latin typeface="+mn-lt"/>
              </a:rPr>
            </a:br>
            <a:r>
              <a:rPr lang="cs-CZ" b="1" dirty="0">
                <a:solidFill>
                  <a:srgbClr val="3B6D96"/>
                </a:solidFill>
                <a:latin typeface="+mn-lt"/>
              </a:rPr>
              <a:t>Národního centra pro těžké astma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947616-406E-601F-8848-7DEE76FA46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095"/>
          <a:stretch/>
        </p:blipFill>
        <p:spPr>
          <a:xfrm>
            <a:off x="3347141" y="2073664"/>
            <a:ext cx="5091318" cy="76002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6873917-BAA8-BA93-F2E5-04FFFDE3A0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71" t="34130" r="37604" b="13147"/>
          <a:stretch/>
        </p:blipFill>
        <p:spPr>
          <a:xfrm>
            <a:off x="5100320" y="3089910"/>
            <a:ext cx="1783080" cy="361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18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82702F6-943A-E715-BF5A-677DEAAA97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92" t="40555" r="26667" b="30927"/>
          <a:stretch/>
        </p:blipFill>
        <p:spPr>
          <a:xfrm>
            <a:off x="203200" y="457200"/>
            <a:ext cx="11336812" cy="37465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4CAB7CF-7EB5-804B-F97B-597F07875BCB}"/>
              </a:ext>
            </a:extLst>
          </p:cNvPr>
          <p:cNvSpPr txBox="1"/>
          <p:nvPr/>
        </p:nvSpPr>
        <p:spPr>
          <a:xfrm>
            <a:off x="4344783" y="5548868"/>
            <a:ext cx="3291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Převážně zadávali pneumologové</a:t>
            </a:r>
          </a:p>
        </p:txBody>
      </p:sp>
    </p:spTree>
    <p:extLst>
      <p:ext uri="{BB962C8B-B14F-4D97-AF65-F5344CB8AC3E}">
        <p14:creationId xmlns:p14="http://schemas.microsoft.com/office/powerpoint/2010/main" val="2882590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CE2F860-1E45-BAB6-E13A-8134B7C00A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83" t="27778" r="33230" b="43333"/>
          <a:stretch/>
        </p:blipFill>
        <p:spPr>
          <a:xfrm>
            <a:off x="215900" y="304800"/>
            <a:ext cx="8110904" cy="31242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65AF42D-F51A-CDFA-1A39-5E6D27B907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03" t="31111" r="32084" b="40926"/>
          <a:stretch/>
        </p:blipFill>
        <p:spPr>
          <a:xfrm>
            <a:off x="3435594" y="3803650"/>
            <a:ext cx="7915966" cy="290829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2668352-E231-8ADC-D137-188B91841F9D}"/>
              </a:ext>
            </a:extLst>
          </p:cNvPr>
          <p:cNvSpPr txBox="1"/>
          <p:nvPr/>
        </p:nvSpPr>
        <p:spPr>
          <a:xfrm>
            <a:off x="923632" y="4792979"/>
            <a:ext cx="1663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½ center nemá specializovanou sestru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88F59F2-2EFE-9765-EAFF-8A37C998691F}"/>
              </a:ext>
            </a:extLst>
          </p:cNvPr>
          <p:cNvSpPr txBox="1"/>
          <p:nvPr/>
        </p:nvSpPr>
        <p:spPr>
          <a:xfrm>
            <a:off x="9342120" y="1266735"/>
            <a:ext cx="162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1/3 center nemá specializovanou poradnu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6EC791E-88DE-F706-8467-F49741E258CF}"/>
              </a:ext>
            </a:extLst>
          </p:cNvPr>
          <p:cNvSpPr txBox="1"/>
          <p:nvPr/>
        </p:nvSpPr>
        <p:spPr>
          <a:xfrm>
            <a:off x="10622844" y="132967"/>
            <a:ext cx="1353256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1 den/T – 5x</a:t>
            </a:r>
          </a:p>
          <a:p>
            <a:r>
              <a:rPr lang="cs-CZ" dirty="0"/>
              <a:t>2 den/T – 3x</a:t>
            </a:r>
          </a:p>
          <a:p>
            <a:r>
              <a:rPr lang="cs-CZ" dirty="0"/>
              <a:t>3 dny/T – 2x</a:t>
            </a:r>
          </a:p>
        </p:txBody>
      </p:sp>
    </p:spTree>
    <p:extLst>
      <p:ext uri="{BB962C8B-B14F-4D97-AF65-F5344CB8AC3E}">
        <p14:creationId xmlns:p14="http://schemas.microsoft.com/office/powerpoint/2010/main" val="2935083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ECB56AEB-3A4F-0911-A048-BBA2CD1849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5810689"/>
              </p:ext>
            </p:extLst>
          </p:nvPr>
        </p:nvGraphicFramePr>
        <p:xfrm>
          <a:off x="383519" y="482600"/>
          <a:ext cx="7680981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B2922763-D1BA-2DEF-E3FF-9C366383C026}"/>
              </a:ext>
            </a:extLst>
          </p:cNvPr>
          <p:cNvSpPr txBox="1"/>
          <p:nvPr/>
        </p:nvSpPr>
        <p:spPr>
          <a:xfrm>
            <a:off x="0" y="6030343"/>
            <a:ext cx="631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*Odhady/data z loňska kde nevím – PLZ-PNE, PHA-FTN, PHA-FNM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4207FE8-C9DA-C9B7-EAA8-6C61C42D0C61}"/>
              </a:ext>
            </a:extLst>
          </p:cNvPr>
          <p:cNvSpPr txBox="1"/>
          <p:nvPr/>
        </p:nvSpPr>
        <p:spPr>
          <a:xfrm>
            <a:off x="8234804" y="4911699"/>
            <a:ext cx="3798669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/>
              <a:t>NCTA centra pečují </a:t>
            </a:r>
          </a:p>
          <a:p>
            <a:pPr algn="ctr"/>
            <a:r>
              <a:rPr lang="cs-CZ" dirty="0"/>
              <a:t>o 1701 pacientů s TRA dle definice ERS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CD011B8-0A5B-B84D-986E-BF0507982DF8}"/>
              </a:ext>
            </a:extLst>
          </p:cNvPr>
          <p:cNvSpPr txBox="1"/>
          <p:nvPr/>
        </p:nvSpPr>
        <p:spPr>
          <a:xfrm>
            <a:off x="8401297" y="5838799"/>
            <a:ext cx="346569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2021 – v péči center 1251 pacientů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8373873-3E13-7FFE-1F4E-084614722AD9}"/>
              </a:ext>
            </a:extLst>
          </p:cNvPr>
          <p:cNvSpPr txBox="1"/>
          <p:nvPr/>
        </p:nvSpPr>
        <p:spPr>
          <a:xfrm>
            <a:off x="8459807" y="6375400"/>
            <a:ext cx="334867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2019 – v péči center 966 pacientů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BACBA6E4-3954-75F6-B8E1-EB8D4CE27E53}"/>
              </a:ext>
            </a:extLst>
          </p:cNvPr>
          <p:cNvSpPr/>
          <p:nvPr/>
        </p:nvSpPr>
        <p:spPr>
          <a:xfrm>
            <a:off x="3921818" y="1366854"/>
            <a:ext cx="269378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1700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60E615F-1F9A-D874-4D8B-E1372F0A2132}"/>
              </a:ext>
            </a:extLst>
          </p:cNvPr>
          <p:cNvSpPr txBox="1"/>
          <p:nvPr/>
        </p:nvSpPr>
        <p:spPr>
          <a:xfrm>
            <a:off x="7595746" y="0"/>
            <a:ext cx="4596254" cy="397031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________________________2022____2021__</a:t>
            </a:r>
          </a:p>
          <a:p>
            <a:r>
              <a:rPr lang="cs-CZ" b="1" dirty="0"/>
              <a:t>FN Hradec Králové 		169</a:t>
            </a:r>
            <a:r>
              <a:rPr lang="cs-CZ" dirty="0"/>
              <a:t>	232</a:t>
            </a:r>
          </a:p>
          <a:p>
            <a:r>
              <a:rPr lang="cs-CZ" b="1" dirty="0"/>
              <a:t>FN Plzeň			175</a:t>
            </a:r>
            <a:r>
              <a:rPr lang="cs-CZ" dirty="0"/>
              <a:t>	165</a:t>
            </a:r>
          </a:p>
          <a:p>
            <a:r>
              <a:rPr lang="cs-CZ" b="1" dirty="0"/>
              <a:t>FN Brno			120</a:t>
            </a:r>
            <a:r>
              <a:rPr lang="cs-CZ" dirty="0"/>
              <a:t>	145</a:t>
            </a:r>
          </a:p>
          <a:p>
            <a:r>
              <a:rPr lang="cs-CZ" b="1" dirty="0"/>
              <a:t>FN Olomouc		450</a:t>
            </a:r>
            <a:r>
              <a:rPr lang="cs-CZ" dirty="0"/>
              <a:t>	139</a:t>
            </a:r>
          </a:p>
          <a:p>
            <a:r>
              <a:rPr lang="cs-CZ" b="1" dirty="0"/>
              <a:t>FTN Praha		200</a:t>
            </a:r>
            <a:r>
              <a:rPr lang="cs-CZ" dirty="0"/>
              <a:t>	130</a:t>
            </a:r>
          </a:p>
          <a:p>
            <a:r>
              <a:rPr lang="cs-CZ" b="1" dirty="0"/>
              <a:t>FN Bulovka Praha		150</a:t>
            </a:r>
            <a:r>
              <a:rPr lang="cs-CZ" dirty="0"/>
              <a:t>	80</a:t>
            </a:r>
          </a:p>
          <a:p>
            <a:r>
              <a:rPr lang="cs-CZ" dirty="0"/>
              <a:t>VFN Praha		60	0</a:t>
            </a:r>
          </a:p>
          <a:p>
            <a:r>
              <a:rPr lang="cs-CZ" dirty="0"/>
              <a:t>Ústí n L.			80	80</a:t>
            </a:r>
          </a:p>
          <a:p>
            <a:r>
              <a:rPr lang="cs-CZ" dirty="0"/>
              <a:t>FN Motol Praha		67	65 </a:t>
            </a:r>
          </a:p>
          <a:p>
            <a:r>
              <a:rPr lang="cs-CZ" dirty="0"/>
              <a:t>Č. Budějovice		70	60</a:t>
            </a:r>
          </a:p>
          <a:p>
            <a:r>
              <a:rPr lang="cs-CZ" dirty="0"/>
              <a:t>Zlín			15	30</a:t>
            </a:r>
          </a:p>
          <a:p>
            <a:r>
              <a:rPr lang="cs-CZ" dirty="0"/>
              <a:t>N. Jičín			40	25</a:t>
            </a:r>
          </a:p>
          <a:p>
            <a:r>
              <a:rPr lang="cs-CZ" dirty="0"/>
              <a:t>Pardubice		25	0</a:t>
            </a:r>
          </a:p>
        </p:txBody>
      </p:sp>
      <p:sp>
        <p:nvSpPr>
          <p:cNvPr id="9" name="TextovéPole 2">
            <a:extLst>
              <a:ext uri="{FF2B5EF4-FFF2-40B4-BE49-F238E27FC236}">
                <a16:creationId xmlns:a16="http://schemas.microsoft.com/office/drawing/2014/main" id="{320875EF-26B6-7BBE-49F2-2916A5DB9C7A}"/>
              </a:ext>
            </a:extLst>
          </p:cNvPr>
          <p:cNvSpPr txBox="1"/>
          <p:nvPr/>
        </p:nvSpPr>
        <p:spPr>
          <a:xfrm>
            <a:off x="-1" y="6490418"/>
            <a:ext cx="6072175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cs-CZ" dirty="0"/>
              <a:t>** dle </a:t>
            </a:r>
            <a:r>
              <a:rPr lang="cs-CZ" dirty="0" err="1"/>
              <a:t>Hekking</a:t>
            </a:r>
            <a:r>
              <a:rPr lang="cs-CZ" dirty="0"/>
              <a:t> et al by mělo být v ČR 28.800 těžkých astmatiků</a:t>
            </a:r>
          </a:p>
        </p:txBody>
      </p:sp>
    </p:spTree>
    <p:extLst>
      <p:ext uri="{BB962C8B-B14F-4D97-AF65-F5344CB8AC3E}">
        <p14:creationId xmlns:p14="http://schemas.microsoft.com/office/powerpoint/2010/main" val="314452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4D1AF2-91A1-BEED-2D44-93A145F40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Kortikodependentní pacienti v centrech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72644B14-29AB-7F8D-D6F0-7A4AAD9297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2109560"/>
              </p:ext>
            </p:extLst>
          </p:nvPr>
        </p:nvGraphicFramePr>
        <p:xfrm>
          <a:off x="838200" y="1863801"/>
          <a:ext cx="10515599" cy="4440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3916F2B8-82B6-D692-F86E-88317F2657F7}"/>
              </a:ext>
            </a:extLst>
          </p:cNvPr>
          <p:cNvSpPr txBox="1"/>
          <p:nvPr/>
        </p:nvSpPr>
        <p:spPr>
          <a:xfrm>
            <a:off x="5215435" y="1128291"/>
            <a:ext cx="1834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N=395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2F7B0F1-9F91-8CDC-BFC2-1CCB0B327EC1}"/>
              </a:ext>
            </a:extLst>
          </p:cNvPr>
          <p:cNvSpPr txBox="1"/>
          <p:nvPr/>
        </p:nvSpPr>
        <p:spPr>
          <a:xfrm>
            <a:off x="3829878" y="6304547"/>
            <a:ext cx="489569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2021 – 411 pacientů dependentních na steroidech</a:t>
            </a:r>
          </a:p>
        </p:txBody>
      </p:sp>
    </p:spTree>
    <p:extLst>
      <p:ext uri="{BB962C8B-B14F-4D97-AF65-F5344CB8AC3E}">
        <p14:creationId xmlns:p14="http://schemas.microsoft.com/office/powerpoint/2010/main" val="425837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" name="Graf 1">
                <a:extLst>
                  <a:ext uri="{FF2B5EF4-FFF2-40B4-BE49-F238E27FC236}">
                    <a16:creationId xmlns:a16="http://schemas.microsoft.com/office/drawing/2014/main" id="{B723B4CA-16DE-67BC-0E01-E7442FB89E9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478746008"/>
                  </p:ext>
                </p:extLst>
              </p:nvPr>
            </p:nvGraphicFramePr>
            <p:xfrm>
              <a:off x="856933" y="467360"/>
              <a:ext cx="10551160" cy="440944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2" name="Graf 1">
                <a:extLst>
                  <a:ext uri="{FF2B5EF4-FFF2-40B4-BE49-F238E27FC236}">
                    <a16:creationId xmlns:a16="http://schemas.microsoft.com/office/drawing/2014/main" id="{B723B4CA-16DE-67BC-0E01-E7442FB89E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6933" y="467360"/>
                <a:ext cx="10551160" cy="440944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ovéPole 2">
            <a:extLst>
              <a:ext uri="{FF2B5EF4-FFF2-40B4-BE49-F238E27FC236}">
                <a16:creationId xmlns:a16="http://schemas.microsoft.com/office/drawing/2014/main" id="{B2C5CAEF-EA42-39BB-8FC1-BFD3D34CC1C9}"/>
              </a:ext>
            </a:extLst>
          </p:cNvPr>
          <p:cNvSpPr txBox="1"/>
          <p:nvPr/>
        </p:nvSpPr>
        <p:spPr>
          <a:xfrm>
            <a:off x="7416800" y="5416034"/>
            <a:ext cx="3249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Průměr čekací doby je 6,6 týdne.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406F48D-973B-5F7E-C04D-5AC2AF7979E5}"/>
              </a:ext>
            </a:extLst>
          </p:cNvPr>
          <p:cNvSpPr txBox="1"/>
          <p:nvPr/>
        </p:nvSpPr>
        <p:spPr>
          <a:xfrm>
            <a:off x="7034484" y="6320274"/>
            <a:ext cx="40144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2021 - průměr čekací doby je 5,4 týdne.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D552182-A10D-E09E-D055-C1CBFD1AAFAA}"/>
              </a:ext>
            </a:extLst>
          </p:cNvPr>
          <p:cNvSpPr txBox="1"/>
          <p:nvPr/>
        </p:nvSpPr>
        <p:spPr>
          <a:xfrm rot="857589">
            <a:off x="139700" y="4987389"/>
            <a:ext cx="365920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HK+PLZ+BRNO – nejdelší čekací lhůty</a:t>
            </a:r>
          </a:p>
        </p:txBody>
      </p:sp>
      <p:pic>
        <p:nvPicPr>
          <p:cNvPr id="15" name="Obrázek 14" descr="Obsah obrázku interiér, patro, osoba, strop&#10;&#10;Popis byl vytvořen automaticky">
            <a:extLst>
              <a:ext uri="{FF2B5EF4-FFF2-40B4-BE49-F238E27FC236}">
                <a16:creationId xmlns:a16="http://schemas.microsoft.com/office/drawing/2014/main" id="{104629AD-FB14-E68B-7F69-DF020CAC8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002437" y="168394"/>
            <a:ext cx="2908646" cy="19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03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4BADF9-0674-D069-E1AB-F1A13ABB8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Spolupráce s referujícími lékaři (ALG)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" name="Graf 2">
                <a:extLst>
                  <a:ext uri="{FF2B5EF4-FFF2-40B4-BE49-F238E27FC236}">
                    <a16:creationId xmlns:a16="http://schemas.microsoft.com/office/drawing/2014/main" id="{8115E564-F75F-A388-E987-7E798664FBC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600012912"/>
                  </p:ext>
                </p:extLst>
              </p:nvPr>
            </p:nvGraphicFramePr>
            <p:xfrm>
              <a:off x="1828801" y="1383903"/>
              <a:ext cx="8348662" cy="409019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3" name="Graf 2">
                <a:extLst>
                  <a:ext uri="{FF2B5EF4-FFF2-40B4-BE49-F238E27FC236}">
                    <a16:creationId xmlns:a16="http://schemas.microsoft.com/office/drawing/2014/main" id="{8115E564-F75F-A388-E987-7E798664FB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28801" y="1383903"/>
                <a:ext cx="8348662" cy="4090194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ovéPole 3">
            <a:extLst>
              <a:ext uri="{FF2B5EF4-FFF2-40B4-BE49-F238E27FC236}">
                <a16:creationId xmlns:a16="http://schemas.microsoft.com/office/drawing/2014/main" id="{7F45DD31-EC21-8340-80E4-AB3ECF9C1DE7}"/>
              </a:ext>
            </a:extLst>
          </p:cNvPr>
          <p:cNvSpPr txBox="1"/>
          <p:nvPr/>
        </p:nvSpPr>
        <p:spPr>
          <a:xfrm>
            <a:off x="1724911" y="5846544"/>
            <a:ext cx="901929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Pravidelně do center referují 5 lékařů oboru ALG v okolí centra. </a:t>
            </a:r>
          </a:p>
          <a:p>
            <a:pPr algn="ctr"/>
            <a:r>
              <a:rPr lang="cs-CZ" dirty="0">
                <a:solidFill>
                  <a:schemeClr val="tx1"/>
                </a:solidFill>
              </a:rPr>
              <a:t>Celkem v ČR spolupracuje pravidelně s centry cca 93 alergologů (FTN neuvedlo, chybí Jihlava)</a:t>
            </a:r>
          </a:p>
        </p:txBody>
      </p:sp>
      <p:pic>
        <p:nvPicPr>
          <p:cNvPr id="6" name="Obrázek 5" descr="Obsah obrázku muž, zeď, osoba&#10;&#10;Popis byl vytvořen automaticky">
            <a:extLst>
              <a:ext uri="{FF2B5EF4-FFF2-40B4-BE49-F238E27FC236}">
                <a16:creationId xmlns:a16="http://schemas.microsoft.com/office/drawing/2014/main" id="{6C4D93F8-13EF-171E-E33F-2D8F783D2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388110" y="231464"/>
            <a:ext cx="1448290" cy="96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1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4BADF9-0674-D069-E1AB-F1A13ABB8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Spolupráce s referujícími lékaři (TRN)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F45DD31-EC21-8340-80E4-AB3ECF9C1DE7}"/>
              </a:ext>
            </a:extLst>
          </p:cNvPr>
          <p:cNvSpPr txBox="1"/>
          <p:nvPr/>
        </p:nvSpPr>
        <p:spPr>
          <a:xfrm>
            <a:off x="1724911" y="5846544"/>
            <a:ext cx="901929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Pravidelně do center referují 5,5 lékařů oboru TRN v okolí centra. </a:t>
            </a:r>
          </a:p>
          <a:p>
            <a:pPr algn="ctr"/>
            <a:r>
              <a:rPr lang="cs-CZ" dirty="0">
                <a:solidFill>
                  <a:schemeClr val="tx1"/>
                </a:solidFill>
              </a:rPr>
              <a:t>Celkem v ČR spolupracuje pravidelně s centry cca 103 alergologů (FTN neuvedlo, chybí Jihlava)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5" name="Graf 4">
                <a:extLst>
                  <a:ext uri="{FF2B5EF4-FFF2-40B4-BE49-F238E27FC236}">
                    <a16:creationId xmlns:a16="http://schemas.microsoft.com/office/drawing/2014/main" id="{FC2C7BA8-E35E-068B-D51C-E1787B4007D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575886901"/>
                  </p:ext>
                </p:extLst>
              </p:nvPr>
            </p:nvGraphicFramePr>
            <p:xfrm>
              <a:off x="1181100" y="1498600"/>
              <a:ext cx="9779000" cy="39751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5" name="Graf 4">
                <a:extLst>
                  <a:ext uri="{FF2B5EF4-FFF2-40B4-BE49-F238E27FC236}">
                    <a16:creationId xmlns:a16="http://schemas.microsoft.com/office/drawing/2014/main" id="{FC2C7BA8-E35E-068B-D51C-E1787B4007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81100" y="1498600"/>
                <a:ext cx="9779000" cy="39751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Obrázek 5" descr="Obsah obrázku muž, zeď, osoba&#10;&#10;Popis byl vytvořen automaticky">
            <a:extLst>
              <a:ext uri="{FF2B5EF4-FFF2-40B4-BE49-F238E27FC236}">
                <a16:creationId xmlns:a16="http://schemas.microsoft.com/office/drawing/2014/main" id="{E41FE9F4-E71E-8460-6ECC-377CB6C8A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540510" y="383864"/>
            <a:ext cx="1448290" cy="96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91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A2DCB0A-E06F-E3D7-AEB3-0C6770B0BD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35555" r="27500" b="29815"/>
          <a:stretch/>
        </p:blipFill>
        <p:spPr>
          <a:xfrm>
            <a:off x="659130" y="975360"/>
            <a:ext cx="10637846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68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A42E7E2-E2B2-51E7-45D5-96345D5A2D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83" t="44630" r="24792" b="20370"/>
          <a:stretch/>
        </p:blipFill>
        <p:spPr>
          <a:xfrm>
            <a:off x="584199" y="355600"/>
            <a:ext cx="10776857" cy="4191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C8D8FE2-5D19-E8AF-7CAE-3AB5E3047683}"/>
              </a:ext>
            </a:extLst>
          </p:cNvPr>
          <p:cNvSpPr txBox="1"/>
          <p:nvPr/>
        </p:nvSpPr>
        <p:spPr>
          <a:xfrm>
            <a:off x="1206500" y="5346700"/>
            <a:ext cx="5206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Výměny </a:t>
            </a:r>
            <a:r>
              <a:rPr lang="cs-CZ" dirty="0" err="1"/>
              <a:t>biologik</a:t>
            </a:r>
            <a:r>
              <a:rPr lang="cs-CZ" dirty="0"/>
              <a:t> si vyzkoušela již většina center (60%)</a:t>
            </a:r>
          </a:p>
        </p:txBody>
      </p:sp>
    </p:spTree>
    <p:extLst>
      <p:ext uri="{BB962C8B-B14F-4D97-AF65-F5344CB8AC3E}">
        <p14:creationId xmlns:p14="http://schemas.microsoft.com/office/powerpoint/2010/main" val="1031064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D4C715B-0512-CE19-D11F-E0A0C28D50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25" t="32778" r="27083" b="23889"/>
          <a:stretch/>
        </p:blipFill>
        <p:spPr>
          <a:xfrm>
            <a:off x="613114" y="774700"/>
            <a:ext cx="11038797" cy="56896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E450514-4745-6C37-698E-79F47DBA904B}"/>
              </a:ext>
            </a:extLst>
          </p:cNvPr>
          <p:cNvSpPr txBox="1"/>
          <p:nvPr/>
        </p:nvSpPr>
        <p:spPr>
          <a:xfrm>
            <a:off x="4080380" y="209034"/>
            <a:ext cx="4104265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ZÁMĚNY ANTIEOSINOFILNÍCH PREPARÁTŮ</a:t>
            </a:r>
          </a:p>
        </p:txBody>
      </p:sp>
    </p:spTree>
    <p:extLst>
      <p:ext uri="{BB962C8B-B14F-4D97-AF65-F5344CB8AC3E}">
        <p14:creationId xmlns:p14="http://schemas.microsoft.com/office/powerpoint/2010/main" val="469591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C28CEA-548B-7188-5F45-9EE6BBE24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9FDA922-CB2D-5AB0-BE96-3C817ADEF8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25" t="37479" r="26042" b="38102"/>
          <a:stretch/>
        </p:blipFill>
        <p:spPr>
          <a:xfrm>
            <a:off x="711200" y="1457996"/>
            <a:ext cx="7282616" cy="230847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28A8830-0D80-B3F5-4BF0-0FC9FAA254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25" t="62221" r="26042" b="6540"/>
          <a:stretch/>
        </p:blipFill>
        <p:spPr>
          <a:xfrm>
            <a:off x="4540251" y="3533775"/>
            <a:ext cx="7297500" cy="2959100"/>
          </a:xfrm>
          <a:prstGeom prst="rect">
            <a:avLst/>
          </a:prstGeom>
        </p:spPr>
      </p:pic>
      <p:pic>
        <p:nvPicPr>
          <p:cNvPr id="7" name="Obrázek 6" descr="Obsah obrázku interiér, osoba&#10;&#10;Popis byl vytvořen automaticky">
            <a:extLst>
              <a:ext uri="{FF2B5EF4-FFF2-40B4-BE49-F238E27FC236}">
                <a16:creationId xmlns:a16="http://schemas.microsoft.com/office/drawing/2014/main" id="{F440C6FA-3080-1962-4121-DA0318560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985000" y="413424"/>
            <a:ext cx="4978399" cy="258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94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8AC9F-9B3F-4080-94B6-E2AEF6D49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82" y="671771"/>
            <a:ext cx="10515600" cy="2852737"/>
          </a:xfrm>
        </p:spPr>
        <p:txBody>
          <a:bodyPr/>
          <a:lstStyle/>
          <a:p>
            <a:r>
              <a:rPr lang="cs-CZ" dirty="0"/>
              <a:t>Biologická léčba v ČR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5ED9356-73C7-9BB7-7858-BD6CA83D72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0B8189DC-6836-0934-A1E4-D249A820F4F6}"/>
              </a:ext>
            </a:extLst>
          </p:cNvPr>
          <p:cNvGrpSpPr/>
          <p:nvPr/>
        </p:nvGrpSpPr>
        <p:grpSpPr>
          <a:xfrm>
            <a:off x="8308246" y="392240"/>
            <a:ext cx="3286125" cy="1971675"/>
            <a:chOff x="7229475" y="39687"/>
            <a:chExt cx="3286125" cy="197167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EAAF5C69-AD2E-85FD-0974-7CB29FAE390A}"/>
                </a:ext>
              </a:extLst>
            </p:cNvPr>
            <p:cNvSpPr/>
            <p:nvPr/>
          </p:nvSpPr>
          <p:spPr>
            <a:xfrm>
              <a:off x="7229475" y="39687"/>
              <a:ext cx="3286125" cy="1971675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FD919DD6-0A8E-660E-EC49-BB51EE5844EA}"/>
                </a:ext>
              </a:extLst>
            </p:cNvPr>
            <p:cNvSpPr txBox="1"/>
            <p:nvPr/>
          </p:nvSpPr>
          <p:spPr>
            <a:xfrm>
              <a:off x="7229475" y="39687"/>
              <a:ext cx="3286125" cy="197167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600" kern="1200" dirty="0">
                  <a:solidFill>
                    <a:schemeClr val="tx1"/>
                  </a:solidFill>
                </a:rPr>
                <a:t>Přehled </a:t>
              </a:r>
              <a:r>
                <a:rPr lang="cs-CZ" sz="2600" kern="1200" dirty="0" err="1">
                  <a:solidFill>
                    <a:schemeClr val="tx1"/>
                  </a:solidFill>
                </a:rPr>
                <a:t>biologik</a:t>
              </a:r>
              <a:r>
                <a:rPr lang="cs-CZ" sz="2600" kern="1200" dirty="0">
                  <a:solidFill>
                    <a:schemeClr val="tx1"/>
                  </a:solidFill>
                </a:rPr>
                <a:t> v ČR</a:t>
              </a:r>
              <a:endParaRPr lang="en-US" sz="26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9237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874DC0-B14A-7E9A-6C94-64ED2F3BB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Biologika</a:t>
            </a:r>
            <a:r>
              <a:rPr lang="cs-CZ" dirty="0"/>
              <a:t> v ČR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794ED8C-2415-F09B-EFAA-306DB41070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42" t="31111" r="28421" b="19532"/>
          <a:stretch/>
        </p:blipFill>
        <p:spPr>
          <a:xfrm>
            <a:off x="1419725" y="1523999"/>
            <a:ext cx="9352549" cy="4970749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E2DADCA-5E0B-A405-4D95-1749E22D0E03}"/>
              </a:ext>
            </a:extLst>
          </p:cNvPr>
          <p:cNvSpPr/>
          <p:nvPr/>
        </p:nvSpPr>
        <p:spPr>
          <a:xfrm>
            <a:off x="7263421" y="248848"/>
            <a:ext cx="3102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n=923 </a:t>
            </a:r>
            <a:r>
              <a:rPr lang="cs-CZ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(753)</a:t>
            </a:r>
            <a:endParaRPr lang="cs-CZ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31207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A0256E5-C570-2F40-97D1-2E86F518243B}"/>
              </a:ext>
            </a:extLst>
          </p:cNvPr>
          <p:cNvSpPr txBox="1"/>
          <p:nvPr/>
        </p:nvSpPr>
        <p:spPr>
          <a:xfrm>
            <a:off x="1877049" y="6100979"/>
            <a:ext cx="5636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     BT podstoupilo dosud 40 pacientů </a:t>
            </a:r>
          </a:p>
        </p:txBody>
      </p:sp>
      <p:pic>
        <p:nvPicPr>
          <p:cNvPr id="4" name="Picture 4" descr="Výsledek obrázku pro NUCALA">
            <a:extLst>
              <a:ext uri="{FF2B5EF4-FFF2-40B4-BE49-F238E27FC236}">
                <a16:creationId xmlns:a16="http://schemas.microsoft.com/office/drawing/2014/main" id="{70486364-C9E5-304E-B5E3-9B8B28BC3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2598" y="4266423"/>
            <a:ext cx="1743075" cy="981075"/>
          </a:xfrm>
          <a:prstGeom prst="rect">
            <a:avLst/>
          </a:prstGeom>
          <a:noFill/>
        </p:spPr>
      </p:pic>
      <p:pic>
        <p:nvPicPr>
          <p:cNvPr id="5" name="Picture 5" descr="Výsledek obrázku pro CINQAERO">
            <a:extLst>
              <a:ext uri="{FF2B5EF4-FFF2-40B4-BE49-F238E27FC236}">
                <a16:creationId xmlns:a16="http://schemas.microsoft.com/office/drawing/2014/main" id="{C8FA216B-FC26-4D42-B489-21BAC911F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5053" y="1199795"/>
            <a:ext cx="1458912" cy="1458912"/>
          </a:xfrm>
          <a:prstGeom prst="rect">
            <a:avLst/>
          </a:prstGeom>
          <a:noFill/>
        </p:spPr>
      </p:pic>
      <p:pic>
        <p:nvPicPr>
          <p:cNvPr id="6" name="Picture 6" descr="Výsledek obrázku pro fasenra">
            <a:extLst>
              <a:ext uri="{FF2B5EF4-FFF2-40B4-BE49-F238E27FC236}">
                <a16:creationId xmlns:a16="http://schemas.microsoft.com/office/drawing/2014/main" id="{E40D2ECE-461E-EE41-986C-1F2DFC3FC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4633" y="3429000"/>
            <a:ext cx="1871662" cy="496887"/>
          </a:xfrm>
          <a:prstGeom prst="rect">
            <a:avLst/>
          </a:prstGeom>
          <a:noFill/>
        </p:spPr>
      </p:pic>
      <p:pic>
        <p:nvPicPr>
          <p:cNvPr id="7" name="Picture 7" descr="Výsledek obrázku pro Dupixent">
            <a:extLst>
              <a:ext uri="{FF2B5EF4-FFF2-40B4-BE49-F238E27FC236}">
                <a16:creationId xmlns:a16="http://schemas.microsoft.com/office/drawing/2014/main" id="{5E81AC02-357B-3348-82E7-8D975A00D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18301" y="5252502"/>
            <a:ext cx="1584325" cy="474621"/>
          </a:xfrm>
          <a:prstGeom prst="rect">
            <a:avLst/>
          </a:prstGeom>
          <a:noFill/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F48AE0B-2884-754B-B1BE-DCA11A78F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598" y="1624513"/>
            <a:ext cx="1628903" cy="143343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778BDF2-9A1D-F24F-99BA-745C9A819C9A}"/>
              </a:ext>
            </a:extLst>
          </p:cNvPr>
          <p:cNvSpPr txBox="1"/>
          <p:nvPr/>
        </p:nvSpPr>
        <p:spPr>
          <a:xfrm>
            <a:off x="3558209" y="1723122"/>
            <a:ext cx="27542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600" dirty="0">
                <a:solidFill>
                  <a:srgbClr val="9437FF"/>
                </a:solidFill>
              </a:rPr>
              <a:t>338 </a:t>
            </a:r>
            <a:r>
              <a:rPr lang="cs-CZ" sz="4000" dirty="0">
                <a:solidFill>
                  <a:srgbClr val="9437FF"/>
                </a:solidFill>
              </a:rPr>
              <a:t>(318)</a:t>
            </a:r>
            <a:endParaRPr lang="cs-CZ" sz="2400" dirty="0">
              <a:solidFill>
                <a:srgbClr val="9437FF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A4E8FF9-A34A-8443-8B43-BB2515ADCBC1}"/>
              </a:ext>
            </a:extLst>
          </p:cNvPr>
          <p:cNvSpPr txBox="1"/>
          <p:nvPr/>
        </p:nvSpPr>
        <p:spPr>
          <a:xfrm>
            <a:off x="3558209" y="4211612"/>
            <a:ext cx="29738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600" dirty="0">
                <a:solidFill>
                  <a:srgbClr val="FF2600"/>
                </a:solidFill>
              </a:rPr>
              <a:t>331 </a:t>
            </a:r>
            <a:r>
              <a:rPr lang="cs-CZ" sz="4800" dirty="0">
                <a:solidFill>
                  <a:srgbClr val="FF2600"/>
                </a:solidFill>
              </a:rPr>
              <a:t>(281)</a:t>
            </a:r>
            <a:endParaRPr lang="cs-CZ" sz="2400" dirty="0">
              <a:solidFill>
                <a:srgbClr val="FF2600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9D52910-FEDD-524C-9FA8-B9431826C905}"/>
              </a:ext>
            </a:extLst>
          </p:cNvPr>
          <p:cNvSpPr txBox="1"/>
          <p:nvPr/>
        </p:nvSpPr>
        <p:spPr>
          <a:xfrm>
            <a:off x="9255022" y="1375253"/>
            <a:ext cx="22317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600" dirty="0">
                <a:solidFill>
                  <a:schemeClr val="accent1">
                    <a:lumMod val="75000"/>
                  </a:schemeClr>
                </a:solidFill>
              </a:rPr>
              <a:t>16 </a:t>
            </a: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(10)</a:t>
            </a:r>
            <a:endParaRPr lang="cs-CZ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6C60DEB-E817-7847-A636-DE0069E47CA3}"/>
              </a:ext>
            </a:extLst>
          </p:cNvPr>
          <p:cNvSpPr txBox="1"/>
          <p:nvPr/>
        </p:nvSpPr>
        <p:spPr>
          <a:xfrm>
            <a:off x="9173453" y="3103616"/>
            <a:ext cx="2672526" cy="110799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cs-CZ" sz="6600" dirty="0">
                <a:solidFill>
                  <a:schemeClr val="accent2">
                    <a:lumMod val="75000"/>
                  </a:schemeClr>
                </a:solidFill>
              </a:rPr>
              <a:t>204</a:t>
            </a:r>
            <a:r>
              <a:rPr lang="cs-CZ" sz="4400" dirty="0">
                <a:solidFill>
                  <a:schemeClr val="accent2">
                    <a:lumMod val="75000"/>
                  </a:schemeClr>
                </a:solidFill>
              </a:rPr>
              <a:t>(129)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79DB449-E5C4-D641-AC02-35E7890ED3E1}"/>
              </a:ext>
            </a:extLst>
          </p:cNvPr>
          <p:cNvSpPr txBox="1"/>
          <p:nvPr/>
        </p:nvSpPr>
        <p:spPr>
          <a:xfrm>
            <a:off x="8843945" y="4928749"/>
            <a:ext cx="19575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600" dirty="0">
                <a:solidFill>
                  <a:srgbClr val="00B050"/>
                </a:solidFill>
              </a:rPr>
              <a:t>35</a:t>
            </a:r>
            <a:r>
              <a:rPr lang="cs-CZ" sz="4400" dirty="0">
                <a:solidFill>
                  <a:srgbClr val="00B050"/>
                </a:solidFill>
              </a:rPr>
              <a:t>(15)</a:t>
            </a:r>
            <a:endParaRPr lang="cs-CZ" sz="2400" dirty="0">
              <a:solidFill>
                <a:srgbClr val="00B050"/>
              </a:solidFill>
            </a:endParaRP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61E68381-5950-263E-C112-97343A69470A}"/>
              </a:ext>
            </a:extLst>
          </p:cNvPr>
          <p:cNvSpPr txBox="1">
            <a:spLocks/>
          </p:cNvSpPr>
          <p:nvPr/>
        </p:nvSpPr>
        <p:spPr>
          <a:xfrm>
            <a:off x="405714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Biologika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ČR 2022 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(2021)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F492AF19-6459-67F9-1756-B1AC0ED763D8}"/>
              </a:ext>
            </a:extLst>
          </p:cNvPr>
          <p:cNvSpPr/>
          <p:nvPr/>
        </p:nvSpPr>
        <p:spPr>
          <a:xfrm>
            <a:off x="7263420" y="248848"/>
            <a:ext cx="3102132" cy="92333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cs-CZ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n=</a:t>
            </a:r>
            <a:r>
              <a:rPr lang="cs-CZ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924 </a:t>
            </a:r>
            <a:r>
              <a:rPr lang="cs-CZ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(753)</a:t>
            </a:r>
            <a:endParaRPr lang="cs-CZ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7" name="Picture 11" descr="Výsledek obrázku pro alair">
            <a:extLst>
              <a:ext uri="{FF2B5EF4-FFF2-40B4-BE49-F238E27FC236}">
                <a16:creationId xmlns:a16="http://schemas.microsoft.com/office/drawing/2014/main" id="{79FE1A74-103A-CBDE-03DC-BD74EAD7B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1161" y="5727123"/>
            <a:ext cx="1598613" cy="10112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435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91401DC-7AF6-42FA-BE31-CF773B6C8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80"/>
            <a:ext cx="12188952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5" descr="Výsledek obrázku pro CINQAERO">
            <a:extLst>
              <a:ext uri="{FF2B5EF4-FFF2-40B4-BE49-F238E27FC236}">
                <a16:creationId xmlns:a16="http://schemas.microsoft.com/office/drawing/2014/main" id="{A5147041-BDDA-4606-8049-5CF8CEEE2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37684" y="346167"/>
            <a:ext cx="1588946" cy="1588946"/>
          </a:xfrm>
          <a:prstGeom prst="rect">
            <a:avLst/>
          </a:prstGeom>
          <a:noFill/>
        </p:spPr>
      </p:pic>
      <p:pic>
        <p:nvPicPr>
          <p:cNvPr id="12" name="Picture 7" descr="Výsledek obrázku pro Dupixent">
            <a:extLst>
              <a:ext uri="{FF2B5EF4-FFF2-40B4-BE49-F238E27FC236}">
                <a16:creationId xmlns:a16="http://schemas.microsoft.com/office/drawing/2014/main" id="{F231DE88-C92D-2DCE-7984-072120EBB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384208" y="595910"/>
            <a:ext cx="3251032" cy="1048457"/>
          </a:xfrm>
          <a:prstGeom prst="rect">
            <a:avLst/>
          </a:prstGeom>
          <a:noFill/>
        </p:spPr>
      </p:pic>
      <p:pic>
        <p:nvPicPr>
          <p:cNvPr id="10" name="Picture 6" descr="Výsledek obrázku pro fasenra">
            <a:extLst>
              <a:ext uri="{FF2B5EF4-FFF2-40B4-BE49-F238E27FC236}">
                <a16:creationId xmlns:a16="http://schemas.microsoft.com/office/drawing/2014/main" id="{D437EA2D-8F66-AB86-4B91-3DAF78F71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340636" y="652235"/>
            <a:ext cx="3520438" cy="935812"/>
          </a:xfrm>
          <a:prstGeom prst="rect">
            <a:avLst/>
          </a:prstGeom>
          <a:noFill/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B464357-EBB7-EFC5-A3A5-4223504DF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353" y="2639045"/>
            <a:ext cx="1805606" cy="1588934"/>
          </a:xfrm>
          <a:prstGeom prst="rect">
            <a:avLst/>
          </a:prstGeom>
        </p:spPr>
      </p:pic>
      <p:pic>
        <p:nvPicPr>
          <p:cNvPr id="7" name="Picture 4" descr="Výsledek obrázku pro NUCALA">
            <a:extLst>
              <a:ext uri="{FF2B5EF4-FFF2-40B4-BE49-F238E27FC236}">
                <a16:creationId xmlns:a16="http://schemas.microsoft.com/office/drawing/2014/main" id="{E9262E3A-B08F-28C0-09B0-65ABE93B5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24615" y="4930536"/>
            <a:ext cx="2811917" cy="1582664"/>
          </a:xfrm>
          <a:prstGeom prst="rect">
            <a:avLst/>
          </a:prstGeom>
          <a:noFill/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B7203F0-D9CB-4774-B9D4-B3AB625DF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495" y="2300641"/>
            <a:ext cx="8124506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9FB0181-7E2D-798A-FA5F-31FFCBE7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1973" y="2892583"/>
            <a:ext cx="6868620" cy="1016898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SWITCH BIOLOGIK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88CB8AF-5631-45C6-BFEC-971C4D6E5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F2EA1AF-73AB-4FCB-B4EE-0E42E725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A18FBF-6157-4210-BEF2-9A6C31FA8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3C9CCA8-3CEC-4CD0-A624-A701C6125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09A2F8-A47F-2B49-C831-75582B42F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180" y="4101152"/>
            <a:ext cx="6868620" cy="2075810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rgbClr val="FFFFFF"/>
                </a:solidFill>
              </a:rPr>
              <a:t>antialergický na </a:t>
            </a:r>
            <a:r>
              <a:rPr lang="cs-CZ" sz="2000" dirty="0" err="1">
                <a:solidFill>
                  <a:srgbClr val="FFFFFF"/>
                </a:solidFill>
              </a:rPr>
              <a:t>antieozinofilní</a:t>
            </a:r>
            <a:r>
              <a:rPr lang="cs-CZ" sz="2000" dirty="0">
                <a:solidFill>
                  <a:srgbClr val="FFFFFF"/>
                </a:solidFill>
              </a:rPr>
              <a:t>	X/D – N/C/F</a:t>
            </a:r>
          </a:p>
          <a:p>
            <a:r>
              <a:rPr lang="cs-CZ" sz="2000" dirty="0" err="1">
                <a:solidFill>
                  <a:srgbClr val="FFFFFF"/>
                </a:solidFill>
              </a:rPr>
              <a:t>antieozinofilní</a:t>
            </a:r>
            <a:r>
              <a:rPr lang="cs-CZ" sz="2000" dirty="0">
                <a:solidFill>
                  <a:srgbClr val="FFFFFF"/>
                </a:solidFill>
              </a:rPr>
              <a:t> na alergický	N/C/F  - X/D	</a:t>
            </a:r>
          </a:p>
          <a:p>
            <a:r>
              <a:rPr lang="cs-CZ" sz="2000" dirty="0">
                <a:solidFill>
                  <a:srgbClr val="FFFFFF"/>
                </a:solidFill>
              </a:rPr>
              <a:t>výměny v rámci </a:t>
            </a:r>
            <a:r>
              <a:rPr lang="cs-CZ" sz="2000" dirty="0" err="1">
                <a:solidFill>
                  <a:srgbClr val="FFFFFF"/>
                </a:solidFill>
              </a:rPr>
              <a:t>antieozinofilních</a:t>
            </a:r>
            <a:r>
              <a:rPr lang="cs-CZ" sz="2000" dirty="0">
                <a:solidFill>
                  <a:srgbClr val="FFFFFF"/>
                </a:solidFill>
              </a:rPr>
              <a:t>	N/C/F</a:t>
            </a:r>
          </a:p>
          <a:p>
            <a:r>
              <a:rPr lang="cs-CZ" sz="2000" dirty="0">
                <a:solidFill>
                  <a:srgbClr val="FFFFFF"/>
                </a:solidFill>
              </a:rPr>
              <a:t>výměny v rámci antialergických	X/D</a:t>
            </a:r>
          </a:p>
          <a:p>
            <a:r>
              <a:rPr lang="cs-CZ" sz="2000" dirty="0">
                <a:solidFill>
                  <a:srgbClr val="FFFFFF"/>
                </a:solidFill>
              </a:rPr>
              <a:t>sekvenční výměny</a:t>
            </a:r>
          </a:p>
          <a:p>
            <a:endParaRPr lang="cs-CZ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475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A8C011-0B72-25C2-70EC-7DB053DA2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0" y="775208"/>
            <a:ext cx="10515600" cy="1325563"/>
          </a:xfrm>
        </p:spPr>
        <p:txBody>
          <a:bodyPr/>
          <a:lstStyle/>
          <a:p>
            <a:r>
              <a:rPr lang="cs-CZ" dirty="0"/>
              <a:t>SWITCH </a:t>
            </a:r>
            <a:br>
              <a:rPr lang="cs-CZ" dirty="0"/>
            </a:br>
            <a:endParaRPr lang="cs-CZ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2ADB15E-B960-CBE4-F63A-92551EBB8A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6519537"/>
              </p:ext>
            </p:extLst>
          </p:nvPr>
        </p:nvGraphicFramePr>
        <p:xfrm>
          <a:off x="457200" y="574092"/>
          <a:ext cx="579501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Obdélník 7">
            <a:extLst>
              <a:ext uri="{FF2B5EF4-FFF2-40B4-BE49-F238E27FC236}">
                <a16:creationId xmlns:a16="http://schemas.microsoft.com/office/drawing/2014/main" id="{41E5699E-BDFB-5F4D-DD09-6906CD1B052E}"/>
              </a:ext>
            </a:extLst>
          </p:cNvPr>
          <p:cNvSpPr/>
          <p:nvPr/>
        </p:nvSpPr>
        <p:spPr>
          <a:xfrm>
            <a:off x="6452709" y="574092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44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840FA0C-F776-E8E1-70D4-E9D0DC683383}"/>
              </a:ext>
            </a:extLst>
          </p:cNvPr>
          <p:cNvSpPr/>
          <p:nvPr/>
        </p:nvSpPr>
        <p:spPr>
          <a:xfrm>
            <a:off x="6628237" y="143799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0C4F05A-828B-CAF8-F84E-CA8588F7394A}"/>
              </a:ext>
            </a:extLst>
          </p:cNvPr>
          <p:cNvSpPr/>
          <p:nvPr/>
        </p:nvSpPr>
        <p:spPr>
          <a:xfrm>
            <a:off x="6625588" y="236009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9</a:t>
            </a:r>
            <a:endParaRPr lang="cs-CZ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F296267-1BE0-8163-9358-12013A5429A6}"/>
              </a:ext>
            </a:extLst>
          </p:cNvPr>
          <p:cNvSpPr txBox="1"/>
          <p:nvPr/>
        </p:nvSpPr>
        <p:spPr>
          <a:xfrm>
            <a:off x="139967" y="6455234"/>
            <a:ext cx="1984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DUPIXENT na XOLAIR = 0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00AA26A6-C635-496E-E320-1A8ADFB0C3E9}"/>
              </a:ext>
            </a:extLst>
          </p:cNvPr>
          <p:cNvSpPr/>
          <p:nvPr/>
        </p:nvSpPr>
        <p:spPr>
          <a:xfrm>
            <a:off x="6452709" y="5069429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38</a:t>
            </a:r>
            <a:endParaRPr lang="cs-CZ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34C23580-0096-47C3-4135-0215B98B5F90}"/>
              </a:ext>
            </a:extLst>
          </p:cNvPr>
          <p:cNvSpPr/>
          <p:nvPr/>
        </p:nvSpPr>
        <p:spPr>
          <a:xfrm>
            <a:off x="6622939" y="328342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</a:t>
            </a:r>
            <a:endParaRPr lang="cs-CZ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ECC3EE1B-0480-0DD5-A8A8-FE6E32534EE1}"/>
              </a:ext>
            </a:extLst>
          </p:cNvPr>
          <p:cNvSpPr/>
          <p:nvPr/>
        </p:nvSpPr>
        <p:spPr>
          <a:xfrm>
            <a:off x="6444762" y="4199044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10</a:t>
            </a:r>
            <a:endParaRPr lang="cs-CZ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5" name="Obrázek 24" descr="Obsah obrázku text, osoba, dav&#10;&#10;Popis byl vytvořen automaticky">
            <a:extLst>
              <a:ext uri="{FF2B5EF4-FFF2-40B4-BE49-F238E27FC236}">
                <a16:creationId xmlns:a16="http://schemas.microsoft.com/office/drawing/2014/main" id="{CB0FF849-6180-1ED5-11B4-D2674C9A57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005443" y="1723780"/>
            <a:ext cx="3374058" cy="381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73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7350998-146D-CC63-5A93-C8A0EBD3EA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61" t="28946" r="28849" b="25965"/>
          <a:stretch/>
        </p:blipFill>
        <p:spPr>
          <a:xfrm>
            <a:off x="1584960" y="1454520"/>
            <a:ext cx="8656320" cy="4805079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FBAE0A9-084C-249E-B063-8C35400DB5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7652359"/>
              </p:ext>
            </p:extLst>
          </p:nvPr>
        </p:nvGraphicFramePr>
        <p:xfrm>
          <a:off x="337503" y="126541"/>
          <a:ext cx="5795010" cy="1168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94BE113D-E440-3B58-E7F2-F99117117B04}"/>
              </a:ext>
            </a:extLst>
          </p:cNvPr>
          <p:cNvSpPr/>
          <p:nvPr/>
        </p:nvSpPr>
        <p:spPr>
          <a:xfrm>
            <a:off x="6719409" y="138442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4104940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452802E-D320-B81F-FF92-C11CE6E920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5831073"/>
              </p:ext>
            </p:extLst>
          </p:nvPr>
        </p:nvGraphicFramePr>
        <p:xfrm>
          <a:off x="457200" y="574093"/>
          <a:ext cx="5795010" cy="1087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bdélník 2">
            <a:extLst>
              <a:ext uri="{FF2B5EF4-FFF2-40B4-BE49-F238E27FC236}">
                <a16:creationId xmlns:a16="http://schemas.microsoft.com/office/drawing/2014/main" id="{57734883-268F-1ED8-4B38-E68D04CB1224}"/>
              </a:ext>
            </a:extLst>
          </p:cNvPr>
          <p:cNvSpPr/>
          <p:nvPr/>
        </p:nvSpPr>
        <p:spPr>
          <a:xfrm>
            <a:off x="6559389" y="655962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38</a:t>
            </a:r>
            <a:endParaRPr lang="cs-CZ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3BF3F2D-029F-7960-107C-8286F4B0A3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375" t="31112" r="27094" b="23332"/>
          <a:stretch/>
        </p:blipFill>
        <p:spPr>
          <a:xfrm>
            <a:off x="1752600" y="1854887"/>
            <a:ext cx="8686800" cy="46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17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B7DD8F-553F-A8AC-503A-92ABF6E3A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58" y="71778"/>
            <a:ext cx="10515600" cy="1325563"/>
          </a:xfrm>
        </p:spPr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Vícečetné výměny léků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F47D3C-5F4D-EB29-4347-8268C7FC3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56495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1x změna </a:t>
            </a:r>
            <a:r>
              <a:rPr lang="cs-CZ" dirty="0">
                <a:solidFill>
                  <a:srgbClr val="C00000"/>
                </a:solidFill>
              </a:rPr>
              <a:t>OMA</a:t>
            </a:r>
            <a:r>
              <a:rPr lang="cs-CZ" dirty="0"/>
              <a:t>-MEPO-RESLI-BENRA z důvodu nedostatečné účinnosti</a:t>
            </a:r>
          </a:p>
          <a:p>
            <a:r>
              <a:rPr lang="cs-CZ" dirty="0"/>
              <a:t>1x změna </a:t>
            </a:r>
            <a:r>
              <a:rPr lang="cs-CZ" dirty="0">
                <a:solidFill>
                  <a:srgbClr val="C00000"/>
                </a:solidFill>
              </a:rPr>
              <a:t>OMA</a:t>
            </a:r>
            <a:r>
              <a:rPr lang="cs-CZ" dirty="0"/>
              <a:t>-MEPO-BENRA z důvodu nedostatečné účinnosti</a:t>
            </a:r>
          </a:p>
          <a:p>
            <a:r>
              <a:rPr lang="cs-CZ" dirty="0"/>
              <a:t>1x změna </a:t>
            </a:r>
            <a:r>
              <a:rPr lang="cs-CZ" dirty="0">
                <a:solidFill>
                  <a:srgbClr val="C00000"/>
                </a:solidFill>
              </a:rPr>
              <a:t>OMA</a:t>
            </a:r>
            <a:r>
              <a:rPr lang="cs-CZ" dirty="0"/>
              <a:t>-BENRA-MEPO-</a:t>
            </a:r>
            <a:r>
              <a:rPr lang="cs-CZ" dirty="0">
                <a:solidFill>
                  <a:srgbClr val="C00000"/>
                </a:solidFill>
              </a:rPr>
              <a:t>DUPIXENT</a:t>
            </a:r>
            <a:r>
              <a:rPr lang="cs-CZ" dirty="0"/>
              <a:t> (nedostatečná klinická účinnost a hypersenzitivní reakce)</a:t>
            </a:r>
          </a:p>
          <a:p>
            <a:endParaRPr lang="cs-CZ" dirty="0"/>
          </a:p>
          <a:p>
            <a:r>
              <a:rPr lang="cs-CZ" dirty="0"/>
              <a:t>1x změna MEPO-BENRA (nedostatečná účinnost), pak </a:t>
            </a:r>
            <a:r>
              <a:rPr lang="cs-CZ" dirty="0">
                <a:solidFill>
                  <a:srgbClr val="C00000"/>
                </a:solidFill>
              </a:rPr>
              <a:t>DUPIXENT</a:t>
            </a:r>
            <a:r>
              <a:rPr lang="cs-CZ" dirty="0"/>
              <a:t> (ve snaze ovlivnit komorbiditu - nosní polypy)</a:t>
            </a:r>
          </a:p>
          <a:p>
            <a:endParaRPr lang="cs-CZ" dirty="0"/>
          </a:p>
          <a:p>
            <a:r>
              <a:rPr lang="cs-CZ" dirty="0"/>
              <a:t>2x změna BENRA-RESLI-MEPO (nedostatečná klinická účinnost)</a:t>
            </a:r>
          </a:p>
          <a:p>
            <a:r>
              <a:rPr lang="cs-CZ" dirty="0"/>
              <a:t>1x změna MEPO-BENRA-MEPO (BENRA horší efekt než původní MEPO)</a:t>
            </a:r>
          </a:p>
          <a:p>
            <a:r>
              <a:rPr lang="cs-CZ" dirty="0"/>
              <a:t>1x změna – neuvedeny podrobnosti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6B9E9D7-92A7-2560-E812-7ABC4379AAC0}"/>
              </a:ext>
            </a:extLst>
          </p:cNvPr>
          <p:cNvSpPr txBox="1"/>
          <p:nvPr/>
        </p:nvSpPr>
        <p:spPr>
          <a:xfrm>
            <a:off x="838200" y="1321356"/>
            <a:ext cx="533801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dirty="0"/>
              <a:t>antialergický na </a:t>
            </a:r>
            <a:r>
              <a:rPr lang="cs-CZ" dirty="0" err="1"/>
              <a:t>antieozinofilní</a:t>
            </a:r>
            <a:r>
              <a:rPr lang="cs-CZ" dirty="0"/>
              <a:t>/jiný antialergický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947A01B-8F03-032A-EAD8-32ACFBB6F71E}"/>
              </a:ext>
            </a:extLst>
          </p:cNvPr>
          <p:cNvSpPr txBox="1"/>
          <p:nvPr/>
        </p:nvSpPr>
        <p:spPr>
          <a:xfrm>
            <a:off x="838200" y="3284621"/>
            <a:ext cx="309211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dirty="0" err="1"/>
              <a:t>antieozinofilní</a:t>
            </a:r>
            <a:r>
              <a:rPr lang="cs-CZ" dirty="0"/>
              <a:t> na antialergický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C46C273-EB40-35EB-05EC-4020EF260B64}"/>
              </a:ext>
            </a:extLst>
          </p:cNvPr>
          <p:cNvSpPr txBox="1"/>
          <p:nvPr/>
        </p:nvSpPr>
        <p:spPr>
          <a:xfrm>
            <a:off x="838198" y="4360403"/>
            <a:ext cx="385411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dirty="0" err="1"/>
              <a:t>antieozinofilní</a:t>
            </a:r>
            <a:r>
              <a:rPr lang="cs-CZ" dirty="0"/>
              <a:t> na jiný </a:t>
            </a:r>
            <a:r>
              <a:rPr lang="cs-CZ" dirty="0" err="1"/>
              <a:t>antieozinofilní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3498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B8FA899-EE90-27B1-9FAB-127ACAEA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cs-CZ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Vývoj biologické léčby astmatu </a:t>
            </a:r>
            <a:br>
              <a:rPr lang="cs-CZ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ČR</a:t>
            </a:r>
            <a:br>
              <a:rPr lang="cs-CZ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2021-2022</a:t>
            </a:r>
            <a:endParaRPr lang="cs-CZ" sz="5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2298EF2-81D1-DDCB-320C-1EF84F22D6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3776488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553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2C20A09-C54B-48B3-9C75-B4114CAF8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22C20A09-C54B-48B3-9C75-B4114CAF89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69A967F-414E-49E4-9476-6960CA33DB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469A967F-414E-49E4-9476-6960CA33DB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14267C-F69A-4F45-8153-5B40479B2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E414267C-F69A-4F45-8153-5B40479B2E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4DB332E-DE9E-4147-9D7A-027980C9D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14DB332E-DE9E-4147-9D7A-027980C9D3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F819ED5-181C-47E0-93E7-4DBC0F1147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8F819ED5-181C-47E0-93E7-4DBC0F1147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12846C-744B-42AB-A3CE-FDDAEDEA81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0612846C-744B-42AB-A3CE-FDDAEDEA81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A2268CD-69CA-47AF-9D03-CA10345D3B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4A2268CD-69CA-47AF-9D03-CA10345D3B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25EC95-CF45-47C1-967D-003FFC74B5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9A25EC95-CF45-47C1-967D-003FFC74B5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EA385B1-6CC6-4D00-8B57-25A95BE12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FEA385B1-6CC6-4D00-8B57-25A95BE123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2FB8D95-8F2D-47E8-ABF7-44C56FB74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D2FB8D95-8F2D-47E8-ABF7-44C56FB746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lvlOne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A5D89D-986A-7A40-9AD3-5A45E5178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Registr CESAR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F2D3A6-FF38-7145-922F-510533736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467429"/>
            <a:ext cx="5499463" cy="3760891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cs-CZ" b="1" dirty="0"/>
              <a:t>FN Brno					</a:t>
            </a:r>
          </a:p>
          <a:p>
            <a:r>
              <a:rPr lang="cs-CZ" b="1" dirty="0"/>
              <a:t>VFN</a:t>
            </a:r>
          </a:p>
          <a:p>
            <a:r>
              <a:rPr lang="cs-CZ" b="1" dirty="0"/>
              <a:t>FN Hradec Králové</a:t>
            </a:r>
          </a:p>
          <a:p>
            <a:r>
              <a:rPr lang="cs-CZ" b="1" dirty="0"/>
              <a:t>Thomayerova nemocnice</a:t>
            </a:r>
          </a:p>
          <a:p>
            <a:r>
              <a:rPr lang="cs-CZ" b="1" dirty="0"/>
              <a:t>FN Motol</a:t>
            </a:r>
          </a:p>
          <a:p>
            <a:endParaRPr lang="cs-CZ" b="1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EBF2CF0-AD01-A644-AE74-8AC5BBE5B554}"/>
              </a:ext>
            </a:extLst>
          </p:cNvPr>
          <p:cNvSpPr txBox="1"/>
          <p:nvPr/>
        </p:nvSpPr>
        <p:spPr>
          <a:xfrm>
            <a:off x="9305183" y="2467429"/>
            <a:ext cx="2403415" cy="21666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defPPr>
              <a:defRPr lang="cs-CZ"/>
            </a:defPPr>
            <a:lvl1pPr marL="91440" indent="-91440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3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cs-CZ" b="0" u="sng" dirty="0"/>
              <a:t>Zbývá dořešit</a:t>
            </a:r>
          </a:p>
          <a:p>
            <a:r>
              <a:rPr lang="cs-CZ" b="0" dirty="0"/>
              <a:t>FN Ostrava</a:t>
            </a:r>
          </a:p>
          <a:p>
            <a:r>
              <a:rPr lang="cs-CZ" b="0" dirty="0"/>
              <a:t>KN Č. Budějovice</a:t>
            </a:r>
          </a:p>
          <a:p>
            <a:r>
              <a:rPr lang="cs-CZ" b="0" dirty="0"/>
              <a:t>KN TB Zlín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87AB844-DF14-4D4A-ADF4-51131F0966CC}"/>
              </a:ext>
            </a:extLst>
          </p:cNvPr>
          <p:cNvSpPr/>
          <p:nvPr/>
        </p:nvSpPr>
        <p:spPr>
          <a:xfrm>
            <a:off x="5007428" y="2623275"/>
            <a:ext cx="3401786" cy="2166619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b="1" dirty="0"/>
              <a:t>KN Ústí nad Labem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b="1" dirty="0"/>
              <a:t>FN Bulovka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b="1" dirty="0"/>
              <a:t>Nemocnice Nový Jičín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b="1" dirty="0"/>
              <a:t>KN Ústí nad Labem</a:t>
            </a:r>
          </a:p>
        </p:txBody>
      </p:sp>
      <p:sp>
        <p:nvSpPr>
          <p:cNvPr id="6" name="Pravidelný pětiúhelník 7">
            <a:extLst>
              <a:ext uri="{FF2B5EF4-FFF2-40B4-BE49-F238E27FC236}">
                <a16:creationId xmlns:a16="http://schemas.microsoft.com/office/drawing/2014/main" id="{E0AAA3EF-9D59-5D06-7B5B-5CBFBB66DF22}"/>
              </a:ext>
            </a:extLst>
          </p:cNvPr>
          <p:cNvSpPr/>
          <p:nvPr/>
        </p:nvSpPr>
        <p:spPr>
          <a:xfrm>
            <a:off x="9074738" y="201243"/>
            <a:ext cx="2127738" cy="1303826"/>
          </a:xfrm>
          <a:prstGeom prst="pen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/>
              <a:t>CESAR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FE79BA8-E0E9-4ACC-F6F0-AD3AB5814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058" y="447984"/>
            <a:ext cx="3894667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8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642E5DC-72FE-D246-91E3-60140FFCC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cs-CZ" sz="4800">
                <a:solidFill>
                  <a:srgbClr val="FFFFFF"/>
                </a:solidFill>
              </a:rPr>
              <a:t>Zpráva o stavu péče o těžké astma v České republice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7085677-9B6E-7B46-914A-151304262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cs-CZ" dirty="0"/>
              <a:t>Vratislav Sedlák </a:t>
            </a:r>
          </a:p>
          <a:p>
            <a:pPr algn="l"/>
            <a:r>
              <a:rPr lang="cs-CZ" dirty="0"/>
              <a:t>Národní centrum pro těžké astma</a:t>
            </a:r>
          </a:p>
        </p:txBody>
      </p:sp>
    </p:spTree>
    <p:extLst>
      <p:ext uri="{BB962C8B-B14F-4D97-AF65-F5344CB8AC3E}">
        <p14:creationId xmlns:p14="http://schemas.microsoft.com/office/powerpoint/2010/main" val="988158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9264" y="187036"/>
            <a:ext cx="11053471" cy="891752"/>
          </a:xfrm>
        </p:spPr>
        <p:txBody>
          <a:bodyPr/>
          <a:lstStyle/>
          <a:p>
            <a:r>
              <a:rPr lang="cs-CZ" dirty="0"/>
              <a:t>Centrum a náběr pacientů v čase</a:t>
            </a:r>
            <a:endParaRPr lang="en-GB" dirty="0"/>
          </a:p>
        </p:txBody>
      </p:sp>
      <p:graphicFrame>
        <p:nvGraphicFramePr>
          <p:cNvPr id="24" name="Graf 23"/>
          <p:cNvGraphicFramePr/>
          <p:nvPr/>
        </p:nvGraphicFramePr>
        <p:xfrm>
          <a:off x="5630269" y="1719345"/>
          <a:ext cx="6234279" cy="4614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Obdélník 13"/>
          <p:cNvSpPr/>
          <p:nvPr/>
        </p:nvSpPr>
        <p:spPr>
          <a:xfrm>
            <a:off x="604826" y="1078788"/>
            <a:ext cx="1715464" cy="387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>
                <a:solidFill>
                  <a:schemeClr val="tx1"/>
                </a:solidFill>
                <a:latin typeface="+mj-lt"/>
              </a:rPr>
              <a:t>N = 94</a:t>
            </a:r>
          </a:p>
          <a:p>
            <a:r>
              <a:rPr lang="cs-CZ" sz="1600" dirty="0">
                <a:solidFill>
                  <a:schemeClr val="tx1"/>
                </a:solidFill>
                <a:latin typeface="+mj-lt"/>
              </a:rPr>
              <a:t>2021 – n=72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15" name="Graf 14"/>
          <p:cNvGraphicFramePr/>
          <p:nvPr/>
        </p:nvGraphicFramePr>
        <p:xfrm>
          <a:off x="229126" y="1438586"/>
          <a:ext cx="4477956" cy="4598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Tabulka 15"/>
          <p:cNvGraphicFramePr>
            <a:graphicFrameLocks noGrp="1"/>
          </p:cNvGraphicFramePr>
          <p:nvPr/>
        </p:nvGraphicFramePr>
        <p:xfrm>
          <a:off x="4539224" y="2098964"/>
          <a:ext cx="625057" cy="38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057">
                  <a:extLst>
                    <a:ext uri="{9D8B030D-6E8A-4147-A177-3AD203B41FA5}">
                      <a16:colId xmlns:a16="http://schemas.microsoft.com/office/drawing/2014/main" val="2966639132"/>
                    </a:ext>
                  </a:extLst>
                </a:gridCol>
              </a:tblGrid>
              <a:tr h="636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30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8459966"/>
                  </a:ext>
                </a:extLst>
              </a:tr>
              <a:tr h="636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19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6295229"/>
                  </a:ext>
                </a:extLst>
              </a:tr>
              <a:tr h="636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18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0766913"/>
                  </a:ext>
                </a:extLst>
              </a:tr>
              <a:tr h="636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364012"/>
                  </a:ext>
                </a:extLst>
              </a:tr>
              <a:tr h="636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4078870"/>
                  </a:ext>
                </a:extLst>
              </a:tr>
              <a:tr h="6360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0702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35924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569264" y="187036"/>
            <a:ext cx="11053471" cy="891752"/>
          </a:xfrm>
        </p:spPr>
        <p:txBody>
          <a:bodyPr/>
          <a:lstStyle/>
          <a:p>
            <a:r>
              <a:rPr lang="cs-CZ" dirty="0"/>
              <a:t>Věk v době diagnózy, typ astmatu</a:t>
            </a:r>
            <a:endParaRPr lang="en-GB" dirty="0"/>
          </a:p>
        </p:txBody>
      </p:sp>
      <p:graphicFrame>
        <p:nvGraphicFramePr>
          <p:cNvPr id="5" name="Graf 4"/>
          <p:cNvGraphicFramePr/>
          <p:nvPr/>
        </p:nvGraphicFramePr>
        <p:xfrm>
          <a:off x="598609" y="1269117"/>
          <a:ext cx="4634852" cy="4275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1" name="Skupina 10"/>
          <p:cNvGrpSpPr/>
          <p:nvPr/>
        </p:nvGrpSpPr>
        <p:grpSpPr>
          <a:xfrm>
            <a:off x="1143101" y="5486400"/>
            <a:ext cx="3906881" cy="693729"/>
            <a:chOff x="1175218" y="5655114"/>
            <a:chExt cx="3906881" cy="693729"/>
          </a:xfrm>
        </p:grpSpPr>
        <p:grpSp>
          <p:nvGrpSpPr>
            <p:cNvPr id="12" name="Skupina 11"/>
            <p:cNvGrpSpPr/>
            <p:nvPr/>
          </p:nvGrpSpPr>
          <p:grpSpPr>
            <a:xfrm>
              <a:off x="1175218" y="5655114"/>
              <a:ext cx="3906881" cy="693729"/>
              <a:chOff x="1734931" y="5342540"/>
              <a:chExt cx="3906881" cy="693729"/>
            </a:xfrm>
          </p:grpSpPr>
          <p:sp>
            <p:nvSpPr>
              <p:cNvPr id="14" name="Obdélník 13"/>
              <p:cNvSpPr/>
              <p:nvPr/>
            </p:nvSpPr>
            <p:spPr>
              <a:xfrm>
                <a:off x="2814931" y="5342540"/>
                <a:ext cx="2826881" cy="693729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cs-CZ" sz="1400" dirty="0">
                    <a:solidFill>
                      <a:schemeClr val="tx1"/>
                    </a:solidFill>
                    <a:latin typeface="+mj-lt"/>
                    <a:cs typeface="Calibri Light" panose="020F0302020204030204" pitchFamily="34" charset="0"/>
                  </a:rPr>
                  <a:t>Diagnóza před 12. rokem (N = 31)</a:t>
                </a:r>
              </a:p>
              <a:p>
                <a:r>
                  <a:rPr lang="cs-CZ" sz="1400" dirty="0">
                    <a:solidFill>
                      <a:schemeClr val="tx1"/>
                    </a:solidFill>
                    <a:latin typeface="+mj-lt"/>
                    <a:cs typeface="Calibri Light" panose="020F0302020204030204" pitchFamily="34" charset="0"/>
                  </a:rPr>
                  <a:t>Diagnóza po 12. roku (N = 63)</a:t>
                </a:r>
              </a:p>
            </p:txBody>
          </p:sp>
          <p:sp>
            <p:nvSpPr>
              <p:cNvPr id="17" name="Obdélník 16"/>
              <p:cNvSpPr/>
              <p:nvPr/>
            </p:nvSpPr>
            <p:spPr>
              <a:xfrm rot="5400000">
                <a:off x="2184931" y="5049407"/>
                <a:ext cx="180000" cy="1080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cs-CZ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</p:grpSp>
        <p:sp>
          <p:nvSpPr>
            <p:cNvPr id="13" name="Obdélník 12"/>
            <p:cNvSpPr/>
            <p:nvPr/>
          </p:nvSpPr>
          <p:spPr>
            <a:xfrm rot="5400000">
              <a:off x="1625218" y="5584065"/>
              <a:ext cx="180000" cy="1080000"/>
            </a:xfrm>
            <a:prstGeom prst="rect">
              <a:avLst/>
            </a:prstGeom>
            <a:solidFill>
              <a:schemeClr val="accent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endParaRPr lang="cs-CZ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</p:grpSp>
      <p:graphicFrame>
        <p:nvGraphicFramePr>
          <p:cNvPr id="20" name="Graf 19"/>
          <p:cNvGraphicFramePr/>
          <p:nvPr/>
        </p:nvGraphicFramePr>
        <p:xfrm>
          <a:off x="5497316" y="1454727"/>
          <a:ext cx="5548220" cy="4291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Tabulka 20"/>
          <p:cNvGraphicFramePr>
            <a:graphicFrameLocks noGrp="1"/>
          </p:cNvGraphicFramePr>
          <p:nvPr/>
        </p:nvGraphicFramePr>
        <p:xfrm>
          <a:off x="11045536" y="2135638"/>
          <a:ext cx="810491" cy="3408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491">
                  <a:extLst>
                    <a:ext uri="{9D8B030D-6E8A-4147-A177-3AD203B41FA5}">
                      <a16:colId xmlns:a16="http://schemas.microsoft.com/office/drawing/2014/main" val="2966639132"/>
                    </a:ext>
                  </a:extLst>
                </a:gridCol>
              </a:tblGrid>
              <a:tr h="113627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</a:t>
                      </a:r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459966"/>
                  </a:ext>
                </a:extLst>
              </a:tr>
              <a:tr h="113627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</a:t>
                      </a:r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295229"/>
                  </a:ext>
                </a:extLst>
              </a:tr>
              <a:tr h="113627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</a:t>
                      </a:r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766913"/>
                  </a:ext>
                </a:extLst>
              </a:tr>
            </a:tbl>
          </a:graphicData>
        </a:graphic>
      </p:graphicFrame>
      <p:sp>
        <p:nvSpPr>
          <p:cNvPr id="15" name="Obdélník 14"/>
          <p:cNvSpPr/>
          <p:nvPr/>
        </p:nvSpPr>
        <p:spPr>
          <a:xfrm>
            <a:off x="604826" y="819737"/>
            <a:ext cx="914400" cy="387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>
                <a:solidFill>
                  <a:schemeClr val="tx1"/>
                </a:solidFill>
                <a:latin typeface="+mj-lt"/>
              </a:rPr>
              <a:t>N = 94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0026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569264" y="187036"/>
            <a:ext cx="11053471" cy="891752"/>
          </a:xfrm>
        </p:spPr>
        <p:txBody>
          <a:bodyPr/>
          <a:lstStyle/>
          <a:p>
            <a:r>
              <a:rPr lang="cs-CZ" dirty="0"/>
              <a:t>Počet krevních buněk</a:t>
            </a:r>
            <a:endParaRPr lang="en-GB" dirty="0"/>
          </a:p>
        </p:txBody>
      </p:sp>
      <p:graphicFrame>
        <p:nvGraphicFramePr>
          <p:cNvPr id="15" name="Graf 14"/>
          <p:cNvGraphicFramePr/>
          <p:nvPr/>
        </p:nvGraphicFramePr>
        <p:xfrm>
          <a:off x="598609" y="1269117"/>
          <a:ext cx="4634852" cy="4275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6" name="Skupina 15"/>
          <p:cNvGrpSpPr/>
          <p:nvPr/>
        </p:nvGrpSpPr>
        <p:grpSpPr>
          <a:xfrm>
            <a:off x="1587943" y="5486400"/>
            <a:ext cx="2967583" cy="693729"/>
            <a:chOff x="1175218" y="5655114"/>
            <a:chExt cx="2967583" cy="693729"/>
          </a:xfrm>
        </p:grpSpPr>
        <p:grpSp>
          <p:nvGrpSpPr>
            <p:cNvPr id="18" name="Skupina 17"/>
            <p:cNvGrpSpPr/>
            <p:nvPr/>
          </p:nvGrpSpPr>
          <p:grpSpPr>
            <a:xfrm>
              <a:off x="1175218" y="5655114"/>
              <a:ext cx="2967583" cy="693729"/>
              <a:chOff x="1734931" y="5342540"/>
              <a:chExt cx="2967583" cy="693729"/>
            </a:xfrm>
          </p:grpSpPr>
          <p:sp>
            <p:nvSpPr>
              <p:cNvPr id="22" name="Obdélník 21"/>
              <p:cNvSpPr/>
              <p:nvPr/>
            </p:nvSpPr>
            <p:spPr>
              <a:xfrm>
                <a:off x="2814931" y="5342540"/>
                <a:ext cx="1887583" cy="693729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cs-CZ" sz="1400" dirty="0">
                    <a:solidFill>
                      <a:schemeClr val="tx1"/>
                    </a:solidFill>
                    <a:latin typeface="+mj-lt"/>
                    <a:cs typeface="Calibri Light" panose="020F0302020204030204" pitchFamily="34" charset="0"/>
                  </a:rPr>
                  <a:t>Neprovedeno (N = 61)</a:t>
                </a:r>
              </a:p>
              <a:p>
                <a:r>
                  <a:rPr lang="cs-CZ" sz="1400" dirty="0">
                    <a:solidFill>
                      <a:schemeClr val="tx1"/>
                    </a:solidFill>
                    <a:latin typeface="+mj-lt"/>
                    <a:cs typeface="Calibri Light" panose="020F0302020204030204" pitchFamily="34" charset="0"/>
                  </a:rPr>
                  <a:t>Provedeno (N = 33)</a:t>
                </a:r>
              </a:p>
            </p:txBody>
          </p:sp>
          <p:sp>
            <p:nvSpPr>
              <p:cNvPr id="23" name="Obdélník 22"/>
              <p:cNvSpPr/>
              <p:nvPr/>
            </p:nvSpPr>
            <p:spPr>
              <a:xfrm rot="5400000">
                <a:off x="2184931" y="5049407"/>
                <a:ext cx="180000" cy="108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cs-CZ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</p:grpSp>
        <p:sp>
          <p:nvSpPr>
            <p:cNvPr id="19" name="Obdélník 18"/>
            <p:cNvSpPr/>
            <p:nvPr/>
          </p:nvSpPr>
          <p:spPr>
            <a:xfrm rot="5400000">
              <a:off x="1625218" y="5584065"/>
              <a:ext cx="180000" cy="1080000"/>
            </a:xfrm>
            <a:prstGeom prst="rect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endParaRPr lang="cs-CZ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</p:grpSp>
      <p:sp>
        <p:nvSpPr>
          <p:cNvPr id="2" name="Šipka doprava 1"/>
          <p:cNvSpPr/>
          <p:nvPr/>
        </p:nvSpPr>
        <p:spPr>
          <a:xfrm>
            <a:off x="5069160" y="2845678"/>
            <a:ext cx="1383594" cy="1122219"/>
          </a:xfrm>
          <a:prstGeom prst="rightArrow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 = 33</a:t>
            </a:r>
            <a:endParaRPr lang="en-GB" sz="1400" dirty="0">
              <a:solidFill>
                <a:schemeClr val="tx1"/>
              </a:solidFill>
            </a:endParaRPr>
          </a:p>
        </p:txBody>
      </p:sp>
      <p:graphicFrame>
        <p:nvGraphicFramePr>
          <p:cNvPr id="24" name="Tabulka 23"/>
          <p:cNvGraphicFramePr>
            <a:graphicFrameLocks noGrp="1"/>
          </p:cNvGraphicFramePr>
          <p:nvPr/>
        </p:nvGraphicFramePr>
        <p:xfrm>
          <a:off x="5590310" y="4953609"/>
          <a:ext cx="6032426" cy="11436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2165">
                  <a:extLst>
                    <a:ext uri="{9D8B030D-6E8A-4147-A177-3AD203B41FA5}">
                      <a16:colId xmlns:a16="http://schemas.microsoft.com/office/drawing/2014/main" val="4151712809"/>
                    </a:ext>
                  </a:extLst>
                </a:gridCol>
                <a:gridCol w="1381655">
                  <a:extLst>
                    <a:ext uri="{9D8B030D-6E8A-4147-A177-3AD203B41FA5}">
                      <a16:colId xmlns:a16="http://schemas.microsoft.com/office/drawing/2014/main" val="216885038"/>
                    </a:ext>
                  </a:extLst>
                </a:gridCol>
                <a:gridCol w="1274303">
                  <a:extLst>
                    <a:ext uri="{9D8B030D-6E8A-4147-A177-3AD203B41FA5}">
                      <a16:colId xmlns:a16="http://schemas.microsoft.com/office/drawing/2014/main" val="3167161228"/>
                    </a:ext>
                  </a:extLst>
                </a:gridCol>
                <a:gridCol w="1274303">
                  <a:extLst>
                    <a:ext uri="{9D8B030D-6E8A-4147-A177-3AD203B41FA5}">
                      <a16:colId xmlns:a16="http://schemas.microsoft.com/office/drawing/2014/main" val="3894135975"/>
                    </a:ext>
                  </a:extLst>
                </a:gridCol>
              </a:tblGrid>
              <a:tr h="381232"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Leukocyty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Neutrofily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Eozinofily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164452"/>
                  </a:ext>
                </a:extLst>
              </a:tr>
              <a:tr h="38123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 Průměr (SD)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9,0 (3,2)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 (3,8)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206,1 (349,1)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415485"/>
                  </a:ext>
                </a:extLst>
              </a:tr>
              <a:tr h="38123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Calibri Light" panose="020F0302020204030204" pitchFamily="34" charset="0"/>
                        </a:rPr>
                        <a:t> Medián (5.–95. percentil)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 (4,9–15,0)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 (0,6–11,9)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 (0,0–1000,0)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646206"/>
                  </a:ext>
                </a:extLst>
              </a:tr>
            </a:tbl>
          </a:graphicData>
        </a:graphic>
      </p:graphicFrame>
      <p:graphicFrame>
        <p:nvGraphicFramePr>
          <p:cNvPr id="8" name="Graf 7"/>
          <p:cNvGraphicFramePr/>
          <p:nvPr/>
        </p:nvGraphicFramePr>
        <p:xfrm>
          <a:off x="6629400" y="1530732"/>
          <a:ext cx="1839191" cy="337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Graf 26"/>
          <p:cNvGraphicFramePr/>
          <p:nvPr/>
        </p:nvGraphicFramePr>
        <p:xfrm>
          <a:off x="8291009" y="1530732"/>
          <a:ext cx="1839191" cy="337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Graf 27"/>
          <p:cNvGraphicFramePr/>
          <p:nvPr/>
        </p:nvGraphicFramePr>
        <p:xfrm>
          <a:off x="9864530" y="1530732"/>
          <a:ext cx="1839191" cy="337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Obdélník 8"/>
          <p:cNvSpPr/>
          <p:nvPr/>
        </p:nvSpPr>
        <p:spPr>
          <a:xfrm>
            <a:off x="5590310" y="6297583"/>
            <a:ext cx="5101935" cy="2989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dirty="0">
                <a:solidFill>
                  <a:schemeClr val="tx1"/>
                </a:solidFill>
              </a:rPr>
              <a:t>V grafu jsou znázorněny tyto statistiky: 5. percentil – 25. percentil – medián – 75. percentil – 95. percentil.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604826" y="819737"/>
            <a:ext cx="914400" cy="387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>
                <a:solidFill>
                  <a:schemeClr val="tx1"/>
                </a:solidFill>
                <a:latin typeface="+mj-lt"/>
              </a:rPr>
              <a:t>N = 94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6973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569264" y="187036"/>
            <a:ext cx="11053471" cy="891752"/>
          </a:xfrm>
        </p:spPr>
        <p:txBody>
          <a:bodyPr/>
          <a:lstStyle/>
          <a:p>
            <a:r>
              <a:rPr lang="cs-CZ" dirty="0"/>
              <a:t>Celkové sérum </a:t>
            </a:r>
            <a:r>
              <a:rPr lang="cs-CZ" dirty="0" err="1"/>
              <a:t>IgE</a:t>
            </a:r>
            <a:endParaRPr lang="en-GB" dirty="0"/>
          </a:p>
        </p:txBody>
      </p:sp>
      <p:graphicFrame>
        <p:nvGraphicFramePr>
          <p:cNvPr id="15" name="Graf 14"/>
          <p:cNvGraphicFramePr/>
          <p:nvPr/>
        </p:nvGraphicFramePr>
        <p:xfrm>
          <a:off x="598609" y="1269117"/>
          <a:ext cx="4634852" cy="4275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Šipka doprava 1"/>
          <p:cNvSpPr/>
          <p:nvPr/>
        </p:nvSpPr>
        <p:spPr>
          <a:xfrm>
            <a:off x="5069160" y="2845678"/>
            <a:ext cx="1955095" cy="1122219"/>
          </a:xfrm>
          <a:prstGeom prst="rightArrow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 = 34</a:t>
            </a:r>
            <a:endParaRPr lang="en-GB" sz="1400" dirty="0">
              <a:solidFill>
                <a:schemeClr val="tx1"/>
              </a:solidFill>
            </a:endParaRPr>
          </a:p>
        </p:txBody>
      </p:sp>
      <p:graphicFrame>
        <p:nvGraphicFramePr>
          <p:cNvPr id="24" name="Tabulka 23"/>
          <p:cNvGraphicFramePr>
            <a:graphicFrameLocks noGrp="1"/>
          </p:cNvGraphicFramePr>
          <p:nvPr/>
        </p:nvGraphicFramePr>
        <p:xfrm>
          <a:off x="7312020" y="4953609"/>
          <a:ext cx="3376468" cy="11436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1198">
                  <a:extLst>
                    <a:ext uri="{9D8B030D-6E8A-4147-A177-3AD203B41FA5}">
                      <a16:colId xmlns:a16="http://schemas.microsoft.com/office/drawing/2014/main" val="4151712809"/>
                    </a:ext>
                  </a:extLst>
                </a:gridCol>
                <a:gridCol w="1565270">
                  <a:extLst>
                    <a:ext uri="{9D8B030D-6E8A-4147-A177-3AD203B41FA5}">
                      <a16:colId xmlns:a16="http://schemas.microsoft.com/office/drawing/2014/main" val="3894135975"/>
                    </a:ext>
                  </a:extLst>
                </a:gridCol>
              </a:tblGrid>
              <a:tr h="381232"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IgE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164452"/>
                  </a:ext>
                </a:extLst>
              </a:tr>
              <a:tr h="38123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 Průměr (SD)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586,6 (1078,0)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415485"/>
                  </a:ext>
                </a:extLst>
              </a:tr>
              <a:tr h="38123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Calibri Light" panose="020F0302020204030204" pitchFamily="34" charset="0"/>
                        </a:rPr>
                        <a:t> Medián (5.–95. percentil)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211,5 (23,0–4390,0)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646206"/>
                  </a:ext>
                </a:extLst>
              </a:tr>
            </a:tbl>
          </a:graphicData>
        </a:graphic>
      </p:graphicFrame>
      <p:graphicFrame>
        <p:nvGraphicFramePr>
          <p:cNvPr id="27" name="Graf 26"/>
          <p:cNvGraphicFramePr/>
          <p:nvPr/>
        </p:nvGraphicFramePr>
        <p:xfrm>
          <a:off x="7312021" y="1530732"/>
          <a:ext cx="3376468" cy="337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Obdélník 8"/>
          <p:cNvSpPr/>
          <p:nvPr/>
        </p:nvSpPr>
        <p:spPr>
          <a:xfrm>
            <a:off x="5590310" y="6297583"/>
            <a:ext cx="5101935" cy="2989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dirty="0">
                <a:solidFill>
                  <a:schemeClr val="tx1"/>
                </a:solidFill>
              </a:rPr>
              <a:t>V grafu jsou znázorněny tyto statistiky: 5. percentil – 25. percentil – medián – 75. percentil – 95. percentil.</a:t>
            </a:r>
            <a:endParaRPr lang="en-GB" sz="900" dirty="0">
              <a:solidFill>
                <a:schemeClr val="tx1"/>
              </a:solidFill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710294" y="5486400"/>
            <a:ext cx="4582887" cy="693729"/>
            <a:chOff x="783031" y="5486400"/>
            <a:chExt cx="4582887" cy="693729"/>
          </a:xfrm>
        </p:grpSpPr>
        <p:grpSp>
          <p:nvGrpSpPr>
            <p:cNvPr id="16" name="Skupina 15"/>
            <p:cNvGrpSpPr/>
            <p:nvPr/>
          </p:nvGrpSpPr>
          <p:grpSpPr>
            <a:xfrm>
              <a:off x="783031" y="5486400"/>
              <a:ext cx="2355583" cy="693729"/>
              <a:chOff x="1787218" y="5655114"/>
              <a:chExt cx="2355583" cy="693729"/>
            </a:xfrm>
          </p:grpSpPr>
          <p:grpSp>
            <p:nvGrpSpPr>
              <p:cNvPr id="18" name="Skupina 17"/>
              <p:cNvGrpSpPr/>
              <p:nvPr/>
            </p:nvGrpSpPr>
            <p:grpSpPr>
              <a:xfrm>
                <a:off x="1787218" y="5655114"/>
                <a:ext cx="2355583" cy="693729"/>
                <a:chOff x="2346931" y="5342540"/>
                <a:chExt cx="2355583" cy="693729"/>
              </a:xfrm>
            </p:grpSpPr>
            <p:sp>
              <p:nvSpPr>
                <p:cNvPr id="22" name="Obdélník 21"/>
                <p:cNvSpPr/>
                <p:nvPr/>
              </p:nvSpPr>
              <p:spPr>
                <a:xfrm>
                  <a:off x="2814931" y="5342540"/>
                  <a:ext cx="1887583" cy="693729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cs-CZ" sz="1400" dirty="0">
                      <a:solidFill>
                        <a:schemeClr val="tx1"/>
                      </a:solidFill>
                      <a:latin typeface="+mj-lt"/>
                      <a:cs typeface="Calibri Light" panose="020F0302020204030204" pitchFamily="34" charset="0"/>
                    </a:rPr>
                    <a:t>Neprovedeno (N = 44)</a:t>
                  </a:r>
                </a:p>
                <a:p>
                  <a:r>
                    <a:rPr lang="cs-CZ" sz="1400" dirty="0">
                      <a:solidFill>
                        <a:schemeClr val="tx1"/>
                      </a:solidFill>
                      <a:latin typeface="+mj-lt"/>
                      <a:cs typeface="Calibri Light" panose="020F0302020204030204" pitchFamily="34" charset="0"/>
                    </a:rPr>
                    <a:t>Provedeno (N = 34)</a:t>
                  </a:r>
                </a:p>
              </p:txBody>
            </p:sp>
            <p:sp>
              <p:nvSpPr>
                <p:cNvPr id="23" name="Obdélník 22"/>
                <p:cNvSpPr/>
                <p:nvPr/>
              </p:nvSpPr>
              <p:spPr>
                <a:xfrm rot="5400000">
                  <a:off x="2490931" y="5355407"/>
                  <a:ext cx="180000" cy="468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200000"/>
                    </a:lnSpc>
                  </a:pPr>
                  <a:endParaRPr lang="cs-CZ" dirty="0">
                    <a:solidFill>
                      <a:schemeClr val="tx1"/>
                    </a:solidFill>
                    <a:latin typeface="+mj-lt"/>
                    <a:cs typeface="Calibri Light" panose="020F0302020204030204" pitchFamily="34" charset="0"/>
                  </a:endParaRPr>
                </a:p>
              </p:txBody>
            </p:sp>
          </p:grpSp>
          <p:sp>
            <p:nvSpPr>
              <p:cNvPr id="19" name="Obdélník 18"/>
              <p:cNvSpPr/>
              <p:nvPr/>
            </p:nvSpPr>
            <p:spPr>
              <a:xfrm rot="5400000">
                <a:off x="1931218" y="5890065"/>
                <a:ext cx="180000" cy="468000"/>
              </a:xfrm>
              <a:prstGeom prst="rect">
                <a:avLst/>
              </a:prstGeom>
              <a:solidFill>
                <a:schemeClr val="accent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cs-CZ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17" name="Skupina 16"/>
            <p:cNvGrpSpPr/>
            <p:nvPr/>
          </p:nvGrpSpPr>
          <p:grpSpPr>
            <a:xfrm>
              <a:off x="3010335" y="5486400"/>
              <a:ext cx="2355583" cy="693729"/>
              <a:chOff x="1787218" y="5655114"/>
              <a:chExt cx="2355583" cy="693729"/>
            </a:xfrm>
          </p:grpSpPr>
          <p:grpSp>
            <p:nvGrpSpPr>
              <p:cNvPr id="20" name="Skupina 19"/>
              <p:cNvGrpSpPr/>
              <p:nvPr/>
            </p:nvGrpSpPr>
            <p:grpSpPr>
              <a:xfrm>
                <a:off x="1787218" y="5655114"/>
                <a:ext cx="2355583" cy="693729"/>
                <a:chOff x="2346931" y="5342540"/>
                <a:chExt cx="2355583" cy="693729"/>
              </a:xfrm>
            </p:grpSpPr>
            <p:sp>
              <p:nvSpPr>
                <p:cNvPr id="25" name="Obdélník 24"/>
                <p:cNvSpPr/>
                <p:nvPr/>
              </p:nvSpPr>
              <p:spPr>
                <a:xfrm>
                  <a:off x="2814931" y="5342540"/>
                  <a:ext cx="1887583" cy="693729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cs-CZ" sz="1400" dirty="0">
                      <a:solidFill>
                        <a:schemeClr val="tx1"/>
                      </a:solidFill>
                      <a:latin typeface="+mj-lt"/>
                      <a:cs typeface="Calibri Light" panose="020F0302020204030204" pitchFamily="34" charset="0"/>
                    </a:rPr>
                    <a:t>Neznámo (N = 2)</a:t>
                  </a:r>
                </a:p>
                <a:p>
                  <a:r>
                    <a:rPr lang="cs-CZ" sz="1400" dirty="0">
                      <a:solidFill>
                        <a:schemeClr val="tx1"/>
                      </a:solidFill>
                      <a:latin typeface="+mj-lt"/>
                      <a:cs typeface="Calibri Light" panose="020F0302020204030204" pitchFamily="34" charset="0"/>
                    </a:rPr>
                    <a:t>Nevyplněno (N = 14)</a:t>
                  </a:r>
                </a:p>
              </p:txBody>
            </p:sp>
            <p:sp>
              <p:nvSpPr>
                <p:cNvPr id="26" name="Obdélník 25"/>
                <p:cNvSpPr/>
                <p:nvPr/>
              </p:nvSpPr>
              <p:spPr>
                <a:xfrm rot="5400000">
                  <a:off x="2490931" y="5355407"/>
                  <a:ext cx="180000" cy="468000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200000"/>
                    </a:lnSpc>
                  </a:pPr>
                  <a:endParaRPr lang="cs-CZ" dirty="0">
                    <a:solidFill>
                      <a:schemeClr val="tx1"/>
                    </a:solidFill>
                    <a:latin typeface="+mj-lt"/>
                    <a:cs typeface="Calibri Light" panose="020F0302020204030204" pitchFamily="34" charset="0"/>
                  </a:endParaRPr>
                </a:p>
              </p:txBody>
            </p:sp>
          </p:grpSp>
          <p:sp>
            <p:nvSpPr>
              <p:cNvPr id="21" name="Obdélník 20"/>
              <p:cNvSpPr/>
              <p:nvPr/>
            </p:nvSpPr>
            <p:spPr>
              <a:xfrm rot="5400000">
                <a:off x="1931218" y="5890065"/>
                <a:ext cx="180000" cy="46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cs-CZ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</p:grpSp>
      </p:grpSp>
      <p:sp>
        <p:nvSpPr>
          <p:cNvPr id="28" name="Obdélník 27"/>
          <p:cNvSpPr/>
          <p:nvPr/>
        </p:nvSpPr>
        <p:spPr>
          <a:xfrm>
            <a:off x="604826" y="819737"/>
            <a:ext cx="914400" cy="387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>
                <a:solidFill>
                  <a:schemeClr val="tx1"/>
                </a:solidFill>
                <a:latin typeface="+mj-lt"/>
              </a:rPr>
              <a:t>N = 94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8967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569264" y="187036"/>
            <a:ext cx="11053471" cy="891752"/>
          </a:xfrm>
        </p:spPr>
        <p:txBody>
          <a:bodyPr/>
          <a:lstStyle/>
          <a:p>
            <a:r>
              <a:rPr lang="cs-CZ" dirty="0"/>
              <a:t>Plicní funkce – FEV1 a FVC</a:t>
            </a:r>
            <a:endParaRPr lang="en-GB" dirty="0"/>
          </a:p>
        </p:txBody>
      </p:sp>
      <p:graphicFrame>
        <p:nvGraphicFramePr>
          <p:cNvPr id="6" name="Graf 5"/>
          <p:cNvGraphicFramePr/>
          <p:nvPr/>
        </p:nvGraphicFramePr>
        <p:xfrm>
          <a:off x="371835" y="1530732"/>
          <a:ext cx="2485664" cy="337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f 9"/>
          <p:cNvGraphicFramePr/>
          <p:nvPr/>
        </p:nvGraphicFramePr>
        <p:xfrm>
          <a:off x="2623812" y="1530732"/>
          <a:ext cx="2485664" cy="337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f 10"/>
          <p:cNvGraphicFramePr/>
          <p:nvPr/>
        </p:nvGraphicFramePr>
        <p:xfrm>
          <a:off x="4875788" y="1530732"/>
          <a:ext cx="2485664" cy="337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f 13"/>
          <p:cNvGraphicFramePr/>
          <p:nvPr/>
        </p:nvGraphicFramePr>
        <p:xfrm>
          <a:off x="7127765" y="1530732"/>
          <a:ext cx="2485664" cy="337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f 14"/>
          <p:cNvGraphicFramePr/>
          <p:nvPr/>
        </p:nvGraphicFramePr>
        <p:xfrm>
          <a:off x="9379741" y="1530732"/>
          <a:ext cx="2485664" cy="337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Tabulka 15"/>
          <p:cNvGraphicFramePr>
            <a:graphicFrameLocks noGrp="1"/>
          </p:cNvGraphicFramePr>
          <p:nvPr/>
        </p:nvGraphicFramePr>
        <p:xfrm>
          <a:off x="256595" y="4953609"/>
          <a:ext cx="4201106" cy="11436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6892">
                  <a:extLst>
                    <a:ext uri="{9D8B030D-6E8A-4147-A177-3AD203B41FA5}">
                      <a16:colId xmlns:a16="http://schemas.microsoft.com/office/drawing/2014/main" val="4151712809"/>
                    </a:ext>
                  </a:extLst>
                </a:gridCol>
                <a:gridCol w="1255625">
                  <a:extLst>
                    <a:ext uri="{9D8B030D-6E8A-4147-A177-3AD203B41FA5}">
                      <a16:colId xmlns:a16="http://schemas.microsoft.com/office/drawing/2014/main" val="3894135975"/>
                    </a:ext>
                  </a:extLst>
                </a:gridCol>
                <a:gridCol w="1248589">
                  <a:extLst>
                    <a:ext uri="{9D8B030D-6E8A-4147-A177-3AD203B41FA5}">
                      <a16:colId xmlns:a16="http://schemas.microsoft.com/office/drawing/2014/main" val="3516104855"/>
                    </a:ext>
                  </a:extLst>
                </a:gridCol>
              </a:tblGrid>
              <a:tr h="381232"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FEV1</a:t>
                      </a:r>
                      <a:r>
                        <a:rPr lang="cs-CZ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 (l)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FEV1 (%)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164452"/>
                  </a:ext>
                </a:extLst>
              </a:tr>
              <a:tr h="38123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 Průměr (SD)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 (0,8)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72,6 (20,4)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415485"/>
                  </a:ext>
                </a:extLst>
              </a:tr>
              <a:tr h="38123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Calibri Light" panose="020F0302020204030204" pitchFamily="34" charset="0"/>
                        </a:rPr>
                        <a:t> Medián (5.–95. percentil)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 (0,9–3,4)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73,0 (40,0–108,0)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646206"/>
                  </a:ext>
                </a:extLst>
              </a:tr>
            </a:tbl>
          </a:graphicData>
        </a:graphic>
      </p:graphicFrame>
      <p:graphicFrame>
        <p:nvGraphicFramePr>
          <p:cNvPr id="18" name="Tabulka 17"/>
          <p:cNvGraphicFramePr>
            <a:graphicFrameLocks noGrp="1"/>
          </p:cNvGraphicFramePr>
          <p:nvPr/>
        </p:nvGraphicFramePr>
        <p:xfrm>
          <a:off x="4658221" y="4953609"/>
          <a:ext cx="4201106" cy="11436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6892">
                  <a:extLst>
                    <a:ext uri="{9D8B030D-6E8A-4147-A177-3AD203B41FA5}">
                      <a16:colId xmlns:a16="http://schemas.microsoft.com/office/drawing/2014/main" val="4151712809"/>
                    </a:ext>
                  </a:extLst>
                </a:gridCol>
                <a:gridCol w="1255625">
                  <a:extLst>
                    <a:ext uri="{9D8B030D-6E8A-4147-A177-3AD203B41FA5}">
                      <a16:colId xmlns:a16="http://schemas.microsoft.com/office/drawing/2014/main" val="3894135975"/>
                    </a:ext>
                  </a:extLst>
                </a:gridCol>
                <a:gridCol w="1248589">
                  <a:extLst>
                    <a:ext uri="{9D8B030D-6E8A-4147-A177-3AD203B41FA5}">
                      <a16:colId xmlns:a16="http://schemas.microsoft.com/office/drawing/2014/main" val="3516104855"/>
                    </a:ext>
                  </a:extLst>
                </a:gridCol>
              </a:tblGrid>
              <a:tr h="381232"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FVC</a:t>
                      </a:r>
                      <a:r>
                        <a:rPr lang="cs-CZ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 (l)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FVC (%)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164452"/>
                  </a:ext>
                </a:extLst>
              </a:tr>
              <a:tr h="38123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 Průměr (SD)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 (1,0)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89,5 (21,2)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415485"/>
                  </a:ext>
                </a:extLst>
              </a:tr>
              <a:tr h="38123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Calibri Light" panose="020F0302020204030204" pitchFamily="34" charset="0"/>
                        </a:rPr>
                        <a:t> Medián (5.–95. percentil)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 (1,7–5,1)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92,0 (55,4–120,0)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646206"/>
                  </a:ext>
                </a:extLst>
              </a:tr>
            </a:tbl>
          </a:graphicData>
        </a:graphic>
      </p:graphicFrame>
      <p:graphicFrame>
        <p:nvGraphicFramePr>
          <p:cNvPr id="19" name="Tabulka 18"/>
          <p:cNvGraphicFramePr>
            <a:graphicFrameLocks noGrp="1"/>
          </p:cNvGraphicFramePr>
          <p:nvPr/>
        </p:nvGraphicFramePr>
        <p:xfrm>
          <a:off x="9059847" y="4953609"/>
          <a:ext cx="2945481" cy="11436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6892">
                  <a:extLst>
                    <a:ext uri="{9D8B030D-6E8A-4147-A177-3AD203B41FA5}">
                      <a16:colId xmlns:a16="http://schemas.microsoft.com/office/drawing/2014/main" val="4151712809"/>
                    </a:ext>
                  </a:extLst>
                </a:gridCol>
                <a:gridCol w="1248589">
                  <a:extLst>
                    <a:ext uri="{9D8B030D-6E8A-4147-A177-3AD203B41FA5}">
                      <a16:colId xmlns:a16="http://schemas.microsoft.com/office/drawing/2014/main" val="3516104855"/>
                    </a:ext>
                  </a:extLst>
                </a:gridCol>
              </a:tblGrid>
              <a:tr h="381232"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FEV1/FVC (%)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164452"/>
                  </a:ext>
                </a:extLst>
              </a:tr>
              <a:tr h="38123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 Průměr (SD)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65,4 (14,1)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415485"/>
                  </a:ext>
                </a:extLst>
              </a:tr>
              <a:tr h="38123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Calibri Light" panose="020F0302020204030204" pitchFamily="34" charset="0"/>
                        </a:rPr>
                        <a:t> Medián (5.–95. percentil)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65,0 (43,0–90,1)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646206"/>
                  </a:ext>
                </a:extLst>
              </a:tr>
            </a:tbl>
          </a:graphicData>
        </a:graphic>
      </p:graphicFrame>
      <p:sp>
        <p:nvSpPr>
          <p:cNvPr id="20" name="Obdélník 19"/>
          <p:cNvSpPr/>
          <p:nvPr/>
        </p:nvSpPr>
        <p:spPr>
          <a:xfrm>
            <a:off x="5476799" y="6297583"/>
            <a:ext cx="5519151" cy="2989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dirty="0">
                <a:solidFill>
                  <a:schemeClr val="tx1"/>
                </a:solidFill>
              </a:rPr>
              <a:t>V grafu jsou znázorněny tyto statistiky: 5. percentil – 25. percentil – medián – 75. percentil – 95. percentil.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604826" y="819737"/>
            <a:ext cx="914400" cy="387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>
                <a:solidFill>
                  <a:schemeClr val="tx1"/>
                </a:solidFill>
                <a:latin typeface="+mj-lt"/>
              </a:rPr>
              <a:t>N = 92*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542788" y="6331625"/>
            <a:ext cx="27863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* U dvou pacientů nebyly plicní funkce testovány. </a:t>
            </a:r>
          </a:p>
        </p:txBody>
      </p:sp>
    </p:spTree>
    <p:extLst>
      <p:ext uri="{BB962C8B-B14F-4D97-AF65-F5344CB8AC3E}">
        <p14:creationId xmlns:p14="http://schemas.microsoft.com/office/powerpoint/2010/main" val="24528990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569264" y="187036"/>
            <a:ext cx="11053471" cy="891752"/>
          </a:xfrm>
        </p:spPr>
        <p:txBody>
          <a:bodyPr/>
          <a:lstStyle/>
          <a:p>
            <a:r>
              <a:rPr lang="cs-CZ" dirty="0"/>
              <a:t>Plicní funkce – </a:t>
            </a:r>
            <a:r>
              <a:rPr lang="cs-CZ" dirty="0" err="1"/>
              <a:t>FeNO</a:t>
            </a:r>
            <a:endParaRPr lang="en-GB" dirty="0"/>
          </a:p>
        </p:txBody>
      </p:sp>
      <p:graphicFrame>
        <p:nvGraphicFramePr>
          <p:cNvPr id="13" name="Graf 12"/>
          <p:cNvGraphicFramePr/>
          <p:nvPr/>
        </p:nvGraphicFramePr>
        <p:xfrm>
          <a:off x="598609" y="1269117"/>
          <a:ext cx="4634852" cy="4275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Šipka doprava 16"/>
          <p:cNvSpPr/>
          <p:nvPr/>
        </p:nvSpPr>
        <p:spPr>
          <a:xfrm>
            <a:off x="5069160" y="2845678"/>
            <a:ext cx="1955095" cy="1122219"/>
          </a:xfrm>
          <a:prstGeom prst="rightArrow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 = 71</a:t>
            </a:r>
            <a:endParaRPr lang="en-GB" sz="1400" dirty="0">
              <a:solidFill>
                <a:schemeClr val="tx1"/>
              </a:solidFill>
            </a:endParaRPr>
          </a:p>
        </p:txBody>
      </p:sp>
      <p:graphicFrame>
        <p:nvGraphicFramePr>
          <p:cNvPr id="21" name="Tabulka 20"/>
          <p:cNvGraphicFramePr>
            <a:graphicFrameLocks noGrp="1"/>
          </p:cNvGraphicFramePr>
          <p:nvPr/>
        </p:nvGraphicFramePr>
        <p:xfrm>
          <a:off x="7312020" y="4953609"/>
          <a:ext cx="3376468" cy="11436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1198">
                  <a:extLst>
                    <a:ext uri="{9D8B030D-6E8A-4147-A177-3AD203B41FA5}">
                      <a16:colId xmlns:a16="http://schemas.microsoft.com/office/drawing/2014/main" val="4151712809"/>
                    </a:ext>
                  </a:extLst>
                </a:gridCol>
                <a:gridCol w="1565270">
                  <a:extLst>
                    <a:ext uri="{9D8B030D-6E8A-4147-A177-3AD203B41FA5}">
                      <a16:colId xmlns:a16="http://schemas.microsoft.com/office/drawing/2014/main" val="3894135975"/>
                    </a:ext>
                  </a:extLst>
                </a:gridCol>
              </a:tblGrid>
              <a:tr h="381232"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FeNO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164452"/>
                  </a:ext>
                </a:extLst>
              </a:tr>
              <a:tr h="38123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 Průměr (SD)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48,8 (38,1)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415485"/>
                  </a:ext>
                </a:extLst>
              </a:tr>
              <a:tr h="38123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Calibri Light" panose="020F0302020204030204" pitchFamily="34" charset="0"/>
                        </a:rPr>
                        <a:t> Medián (5.–95. percentil)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41,0 (10,0–109,0)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646206"/>
                  </a:ext>
                </a:extLst>
              </a:tr>
            </a:tbl>
          </a:graphicData>
        </a:graphic>
      </p:graphicFrame>
      <p:graphicFrame>
        <p:nvGraphicFramePr>
          <p:cNvPr id="22" name="Graf 21"/>
          <p:cNvGraphicFramePr/>
          <p:nvPr/>
        </p:nvGraphicFramePr>
        <p:xfrm>
          <a:off x="7312021" y="1530732"/>
          <a:ext cx="3376468" cy="337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Obdélník 22"/>
          <p:cNvSpPr/>
          <p:nvPr/>
        </p:nvSpPr>
        <p:spPr>
          <a:xfrm>
            <a:off x="5590310" y="6297583"/>
            <a:ext cx="5101935" cy="2989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dirty="0">
                <a:solidFill>
                  <a:schemeClr val="tx1"/>
                </a:solidFill>
              </a:rPr>
              <a:t>V grafu jsou znázorněny tyto statistiky: 5. percentil – 25. percentil – medián – 75. percentil – 95. percentil.</a:t>
            </a:r>
            <a:endParaRPr lang="en-GB" sz="900" dirty="0">
              <a:solidFill>
                <a:schemeClr val="tx1"/>
              </a:solidFill>
            </a:endParaRPr>
          </a:p>
        </p:txBody>
      </p:sp>
      <p:grpSp>
        <p:nvGrpSpPr>
          <p:cNvPr id="24" name="Skupina 23"/>
          <p:cNvGrpSpPr/>
          <p:nvPr/>
        </p:nvGrpSpPr>
        <p:grpSpPr>
          <a:xfrm>
            <a:off x="710294" y="5486400"/>
            <a:ext cx="4582887" cy="693729"/>
            <a:chOff x="783031" y="5486400"/>
            <a:chExt cx="4582887" cy="693729"/>
          </a:xfrm>
        </p:grpSpPr>
        <p:grpSp>
          <p:nvGrpSpPr>
            <p:cNvPr id="25" name="Skupina 24"/>
            <p:cNvGrpSpPr/>
            <p:nvPr/>
          </p:nvGrpSpPr>
          <p:grpSpPr>
            <a:xfrm>
              <a:off x="783031" y="5486400"/>
              <a:ext cx="2355583" cy="693729"/>
              <a:chOff x="1787218" y="5655114"/>
              <a:chExt cx="2355583" cy="693729"/>
            </a:xfrm>
          </p:grpSpPr>
          <p:grpSp>
            <p:nvGrpSpPr>
              <p:cNvPr id="31" name="Skupina 30"/>
              <p:cNvGrpSpPr/>
              <p:nvPr/>
            </p:nvGrpSpPr>
            <p:grpSpPr>
              <a:xfrm>
                <a:off x="1787218" y="5655114"/>
                <a:ext cx="2355583" cy="693729"/>
                <a:chOff x="2346931" y="5342540"/>
                <a:chExt cx="2355583" cy="693729"/>
              </a:xfrm>
            </p:grpSpPr>
            <p:sp>
              <p:nvSpPr>
                <p:cNvPr id="33" name="Obdélník 32"/>
                <p:cNvSpPr/>
                <p:nvPr/>
              </p:nvSpPr>
              <p:spPr>
                <a:xfrm>
                  <a:off x="2814931" y="5342540"/>
                  <a:ext cx="1887583" cy="693729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cs-CZ" sz="1400" dirty="0">
                      <a:solidFill>
                        <a:schemeClr val="tx1"/>
                      </a:solidFill>
                      <a:latin typeface="+mj-lt"/>
                      <a:cs typeface="Calibri Light" panose="020F0302020204030204" pitchFamily="34" charset="0"/>
                    </a:rPr>
                    <a:t>Neprovedeno (N = 21)</a:t>
                  </a:r>
                </a:p>
                <a:p>
                  <a:r>
                    <a:rPr lang="cs-CZ" sz="1400" dirty="0">
                      <a:solidFill>
                        <a:schemeClr val="tx1"/>
                      </a:solidFill>
                      <a:latin typeface="+mj-lt"/>
                      <a:cs typeface="Calibri Light" panose="020F0302020204030204" pitchFamily="34" charset="0"/>
                    </a:rPr>
                    <a:t>Provedeno (N = 71)</a:t>
                  </a:r>
                </a:p>
              </p:txBody>
            </p:sp>
            <p:sp>
              <p:nvSpPr>
                <p:cNvPr id="34" name="Obdélník 33"/>
                <p:cNvSpPr/>
                <p:nvPr/>
              </p:nvSpPr>
              <p:spPr>
                <a:xfrm rot="5400000">
                  <a:off x="2490931" y="5355407"/>
                  <a:ext cx="180000" cy="468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200000"/>
                    </a:lnSpc>
                  </a:pPr>
                  <a:endParaRPr lang="cs-CZ" dirty="0">
                    <a:solidFill>
                      <a:schemeClr val="tx1"/>
                    </a:solidFill>
                    <a:latin typeface="+mj-lt"/>
                    <a:cs typeface="Calibri Light" panose="020F0302020204030204" pitchFamily="34" charset="0"/>
                  </a:endParaRPr>
                </a:p>
              </p:txBody>
            </p:sp>
          </p:grpSp>
          <p:sp>
            <p:nvSpPr>
              <p:cNvPr id="32" name="Obdélník 31"/>
              <p:cNvSpPr/>
              <p:nvPr/>
            </p:nvSpPr>
            <p:spPr>
              <a:xfrm rot="5400000">
                <a:off x="1931218" y="5890065"/>
                <a:ext cx="180000" cy="468000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cs-CZ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</p:grpSp>
        <p:grpSp>
          <p:nvGrpSpPr>
            <p:cNvPr id="26" name="Skupina 25"/>
            <p:cNvGrpSpPr/>
            <p:nvPr/>
          </p:nvGrpSpPr>
          <p:grpSpPr>
            <a:xfrm>
              <a:off x="3010335" y="5486400"/>
              <a:ext cx="2355583" cy="693729"/>
              <a:chOff x="1787218" y="5655114"/>
              <a:chExt cx="2355583" cy="693729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1787218" y="5655114"/>
                <a:ext cx="2355583" cy="693729"/>
                <a:chOff x="2346931" y="5342540"/>
                <a:chExt cx="2355583" cy="693729"/>
              </a:xfrm>
            </p:grpSpPr>
            <p:sp>
              <p:nvSpPr>
                <p:cNvPr id="29" name="Obdélník 28"/>
                <p:cNvSpPr/>
                <p:nvPr/>
              </p:nvSpPr>
              <p:spPr>
                <a:xfrm>
                  <a:off x="2814931" y="5342540"/>
                  <a:ext cx="1887583" cy="693729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cs-CZ" sz="1400" dirty="0">
                      <a:solidFill>
                        <a:schemeClr val="tx1"/>
                      </a:solidFill>
                      <a:latin typeface="+mj-lt"/>
                      <a:cs typeface="Calibri Light" panose="020F0302020204030204" pitchFamily="34" charset="0"/>
                    </a:rPr>
                    <a:t>Neznámo (N = 1)</a:t>
                  </a:r>
                </a:p>
                <a:p>
                  <a:r>
                    <a:rPr lang="cs-CZ" sz="1400" dirty="0">
                      <a:solidFill>
                        <a:schemeClr val="tx1"/>
                      </a:solidFill>
                      <a:latin typeface="+mj-lt"/>
                      <a:cs typeface="Calibri Light" panose="020F0302020204030204" pitchFamily="34" charset="0"/>
                    </a:rPr>
                    <a:t>Nevyplněno (N = 1)</a:t>
                  </a:r>
                </a:p>
              </p:txBody>
            </p:sp>
            <p:sp>
              <p:nvSpPr>
                <p:cNvPr id="30" name="Obdélník 29"/>
                <p:cNvSpPr/>
                <p:nvPr/>
              </p:nvSpPr>
              <p:spPr>
                <a:xfrm rot="5400000">
                  <a:off x="2490931" y="5355407"/>
                  <a:ext cx="180000" cy="468000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200000"/>
                    </a:lnSpc>
                  </a:pPr>
                  <a:endParaRPr lang="cs-CZ" dirty="0">
                    <a:solidFill>
                      <a:schemeClr val="tx1"/>
                    </a:solidFill>
                    <a:latin typeface="+mj-lt"/>
                    <a:cs typeface="Calibri Light" panose="020F0302020204030204" pitchFamily="34" charset="0"/>
                  </a:endParaRPr>
                </a:p>
              </p:txBody>
            </p:sp>
          </p:grpSp>
          <p:sp>
            <p:nvSpPr>
              <p:cNvPr id="28" name="Obdélník 27"/>
              <p:cNvSpPr/>
              <p:nvPr/>
            </p:nvSpPr>
            <p:spPr>
              <a:xfrm rot="5400000">
                <a:off x="1931218" y="5890065"/>
                <a:ext cx="180000" cy="4680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cs-CZ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</p:grpSp>
      </p:grpSp>
      <p:sp>
        <p:nvSpPr>
          <p:cNvPr id="20" name="Obdélník 19"/>
          <p:cNvSpPr/>
          <p:nvPr/>
        </p:nvSpPr>
        <p:spPr>
          <a:xfrm>
            <a:off x="604826" y="819737"/>
            <a:ext cx="914400" cy="387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>
                <a:solidFill>
                  <a:schemeClr val="tx1"/>
                </a:solidFill>
                <a:latin typeface="+mj-lt"/>
              </a:rPr>
              <a:t>N = 94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71256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569264" y="187036"/>
            <a:ext cx="11053471" cy="891752"/>
          </a:xfrm>
        </p:spPr>
        <p:txBody>
          <a:bodyPr/>
          <a:lstStyle/>
          <a:p>
            <a:r>
              <a:rPr lang="cs-CZ" dirty="0"/>
              <a:t>Dotazník na kontrolu astmatu – ACT </a:t>
            </a:r>
            <a:endParaRPr lang="en-GB" dirty="0"/>
          </a:p>
        </p:txBody>
      </p:sp>
      <p:graphicFrame>
        <p:nvGraphicFramePr>
          <p:cNvPr id="20" name="Graf 19"/>
          <p:cNvGraphicFramePr/>
          <p:nvPr/>
        </p:nvGraphicFramePr>
        <p:xfrm>
          <a:off x="598609" y="1269117"/>
          <a:ext cx="4634852" cy="4275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5" name="Skupina 34"/>
          <p:cNvGrpSpPr/>
          <p:nvPr/>
        </p:nvGrpSpPr>
        <p:grpSpPr>
          <a:xfrm>
            <a:off x="1587943" y="5486400"/>
            <a:ext cx="2967583" cy="693729"/>
            <a:chOff x="1175218" y="5655114"/>
            <a:chExt cx="2967583" cy="693729"/>
          </a:xfrm>
        </p:grpSpPr>
        <p:grpSp>
          <p:nvGrpSpPr>
            <p:cNvPr id="36" name="Skupina 35"/>
            <p:cNvGrpSpPr/>
            <p:nvPr/>
          </p:nvGrpSpPr>
          <p:grpSpPr>
            <a:xfrm>
              <a:off x="1175218" y="5655114"/>
              <a:ext cx="2967583" cy="693729"/>
              <a:chOff x="1734931" y="5342540"/>
              <a:chExt cx="2967583" cy="693729"/>
            </a:xfrm>
          </p:grpSpPr>
          <p:sp>
            <p:nvSpPr>
              <p:cNvPr id="38" name="Obdélník 37"/>
              <p:cNvSpPr/>
              <p:nvPr/>
            </p:nvSpPr>
            <p:spPr>
              <a:xfrm>
                <a:off x="2814931" y="5342540"/>
                <a:ext cx="1887583" cy="693729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cs-CZ" sz="1400" dirty="0">
                    <a:solidFill>
                      <a:schemeClr val="tx1"/>
                    </a:solidFill>
                    <a:latin typeface="+mj-lt"/>
                    <a:cs typeface="Calibri Light" panose="020F0302020204030204" pitchFamily="34" charset="0"/>
                  </a:rPr>
                  <a:t>Neprovedeno (N = 4)</a:t>
                </a:r>
              </a:p>
              <a:p>
                <a:r>
                  <a:rPr lang="cs-CZ" sz="1400" dirty="0">
                    <a:solidFill>
                      <a:schemeClr val="tx1"/>
                    </a:solidFill>
                    <a:latin typeface="+mj-lt"/>
                    <a:cs typeface="Calibri Light" panose="020F0302020204030204" pitchFamily="34" charset="0"/>
                  </a:rPr>
                  <a:t>Provedeno (N = 90)</a:t>
                </a:r>
              </a:p>
            </p:txBody>
          </p:sp>
          <p:sp>
            <p:nvSpPr>
              <p:cNvPr id="39" name="Obdélník 38"/>
              <p:cNvSpPr/>
              <p:nvPr/>
            </p:nvSpPr>
            <p:spPr>
              <a:xfrm rot="5400000">
                <a:off x="2184931" y="5049407"/>
                <a:ext cx="180000" cy="108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cs-CZ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</p:grpSp>
        <p:sp>
          <p:nvSpPr>
            <p:cNvPr id="37" name="Obdélník 36"/>
            <p:cNvSpPr/>
            <p:nvPr/>
          </p:nvSpPr>
          <p:spPr>
            <a:xfrm rot="5400000">
              <a:off x="1625218" y="5584065"/>
              <a:ext cx="180000" cy="1080000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endParaRPr lang="cs-CZ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</p:grpSp>
      <p:graphicFrame>
        <p:nvGraphicFramePr>
          <p:cNvPr id="43" name="Tabulka 42"/>
          <p:cNvGraphicFramePr>
            <a:graphicFrameLocks noGrp="1"/>
          </p:cNvGraphicFramePr>
          <p:nvPr/>
        </p:nvGraphicFramePr>
        <p:xfrm>
          <a:off x="7312020" y="4953609"/>
          <a:ext cx="3376468" cy="11436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1198">
                  <a:extLst>
                    <a:ext uri="{9D8B030D-6E8A-4147-A177-3AD203B41FA5}">
                      <a16:colId xmlns:a16="http://schemas.microsoft.com/office/drawing/2014/main" val="4151712809"/>
                    </a:ext>
                  </a:extLst>
                </a:gridCol>
                <a:gridCol w="1565270">
                  <a:extLst>
                    <a:ext uri="{9D8B030D-6E8A-4147-A177-3AD203B41FA5}">
                      <a16:colId xmlns:a16="http://schemas.microsoft.com/office/drawing/2014/main" val="3894135975"/>
                    </a:ext>
                  </a:extLst>
                </a:gridCol>
              </a:tblGrid>
              <a:tr h="381232"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ACT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164452"/>
                  </a:ext>
                </a:extLst>
              </a:tr>
              <a:tr h="38123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 Průměr (SD)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16,5 (5,7)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415485"/>
                  </a:ext>
                </a:extLst>
              </a:tr>
              <a:tr h="38123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Calibri Light" panose="020F0302020204030204" pitchFamily="34" charset="0"/>
                        </a:rPr>
                        <a:t> Medián (5.–95. percentil)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 (6,0–24,0)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646206"/>
                  </a:ext>
                </a:extLst>
              </a:tr>
            </a:tbl>
          </a:graphicData>
        </a:graphic>
      </p:graphicFrame>
      <p:graphicFrame>
        <p:nvGraphicFramePr>
          <p:cNvPr id="44" name="Graf 43"/>
          <p:cNvGraphicFramePr/>
          <p:nvPr/>
        </p:nvGraphicFramePr>
        <p:xfrm>
          <a:off x="7312021" y="1530732"/>
          <a:ext cx="3376468" cy="337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5" name="Obdélník 44"/>
          <p:cNvSpPr/>
          <p:nvPr/>
        </p:nvSpPr>
        <p:spPr>
          <a:xfrm>
            <a:off x="5590310" y="6297583"/>
            <a:ext cx="5101935" cy="2989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dirty="0">
                <a:solidFill>
                  <a:schemeClr val="tx1"/>
                </a:solidFill>
              </a:rPr>
              <a:t>V grafu jsou znázorněny tyto statistiky: 5. percentil – 25. percentil – medián – 75. percentil – 95. percentil.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46" name="Šipka doprava 45"/>
          <p:cNvSpPr/>
          <p:nvPr/>
        </p:nvSpPr>
        <p:spPr>
          <a:xfrm>
            <a:off x="5069160" y="2845678"/>
            <a:ext cx="1955095" cy="1122219"/>
          </a:xfrm>
          <a:prstGeom prst="rightArrow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 = 90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604826" y="819737"/>
            <a:ext cx="914400" cy="387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>
                <a:solidFill>
                  <a:schemeClr val="tx1"/>
                </a:solidFill>
                <a:latin typeface="+mj-lt"/>
              </a:rPr>
              <a:t>N = 94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92271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569264" y="187036"/>
            <a:ext cx="11053471" cy="891752"/>
          </a:xfrm>
        </p:spPr>
        <p:txBody>
          <a:bodyPr/>
          <a:lstStyle/>
          <a:p>
            <a:r>
              <a:rPr lang="cs-CZ" dirty="0"/>
              <a:t>Komorbidity</a:t>
            </a:r>
            <a:endParaRPr lang="en-GB" dirty="0"/>
          </a:p>
        </p:txBody>
      </p:sp>
      <p:graphicFrame>
        <p:nvGraphicFramePr>
          <p:cNvPr id="6" name="Graf 5"/>
          <p:cNvGraphicFramePr/>
          <p:nvPr/>
        </p:nvGraphicFramePr>
        <p:xfrm>
          <a:off x="604826" y="1323485"/>
          <a:ext cx="5420836" cy="4034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0" name="Skupina 29"/>
          <p:cNvGrpSpPr/>
          <p:nvPr/>
        </p:nvGrpSpPr>
        <p:grpSpPr>
          <a:xfrm>
            <a:off x="2307561" y="5300716"/>
            <a:ext cx="2945976" cy="858632"/>
            <a:chOff x="1175218" y="5469430"/>
            <a:chExt cx="2945976" cy="858632"/>
          </a:xfrm>
        </p:grpSpPr>
        <p:grpSp>
          <p:nvGrpSpPr>
            <p:cNvPr id="31" name="Skupina 30"/>
            <p:cNvGrpSpPr/>
            <p:nvPr/>
          </p:nvGrpSpPr>
          <p:grpSpPr>
            <a:xfrm>
              <a:off x="1175218" y="5469430"/>
              <a:ext cx="2945976" cy="858632"/>
              <a:chOff x="1734931" y="5156856"/>
              <a:chExt cx="2945976" cy="858632"/>
            </a:xfrm>
          </p:grpSpPr>
          <p:sp>
            <p:nvSpPr>
              <p:cNvPr id="33" name="Obdélník 32"/>
              <p:cNvSpPr/>
              <p:nvPr/>
            </p:nvSpPr>
            <p:spPr>
              <a:xfrm>
                <a:off x="2825322" y="5156856"/>
                <a:ext cx="1855585" cy="858632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cs-CZ" sz="1400" dirty="0">
                    <a:solidFill>
                      <a:schemeClr val="tx1"/>
                    </a:solidFill>
                    <a:cs typeface="Calibri Light" panose="020F0302020204030204" pitchFamily="34" charset="0"/>
                  </a:rPr>
                  <a:t>Nevyplněno</a:t>
                </a:r>
              </a:p>
              <a:p>
                <a:r>
                  <a:rPr lang="cs-CZ" sz="1400" dirty="0">
                    <a:solidFill>
                      <a:schemeClr val="tx1"/>
                    </a:solidFill>
                    <a:latin typeface="+mj-lt"/>
                    <a:cs typeface="Calibri Light" panose="020F0302020204030204" pitchFamily="34" charset="0"/>
                  </a:rPr>
                  <a:t>Ne-výskyt / neznámo</a:t>
                </a:r>
              </a:p>
              <a:p>
                <a:r>
                  <a:rPr lang="cs-CZ" sz="1400" dirty="0">
                    <a:solidFill>
                      <a:schemeClr val="tx1"/>
                    </a:solidFill>
                    <a:latin typeface="+mj-lt"/>
                    <a:cs typeface="Calibri Light" panose="020F0302020204030204" pitchFamily="34" charset="0"/>
                  </a:rPr>
                  <a:t>Výskyt</a:t>
                </a:r>
              </a:p>
            </p:txBody>
          </p:sp>
          <p:grpSp>
            <p:nvGrpSpPr>
              <p:cNvPr id="34" name="Skupina 33"/>
              <p:cNvGrpSpPr/>
              <p:nvPr/>
            </p:nvGrpSpPr>
            <p:grpSpPr>
              <a:xfrm>
                <a:off x="1734931" y="5273425"/>
                <a:ext cx="1080000" cy="405982"/>
                <a:chOff x="1734931" y="5273425"/>
                <a:chExt cx="1080000" cy="405982"/>
              </a:xfrm>
            </p:grpSpPr>
            <p:sp>
              <p:nvSpPr>
                <p:cNvPr id="40" name="Obdélník 39"/>
                <p:cNvSpPr/>
                <p:nvPr/>
              </p:nvSpPr>
              <p:spPr>
                <a:xfrm rot="5400000">
                  <a:off x="2184702" y="4823654"/>
                  <a:ext cx="180458" cy="1080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200000"/>
                    </a:lnSpc>
                  </a:pPr>
                  <a:endParaRPr lang="cs-CZ" dirty="0">
                    <a:solidFill>
                      <a:schemeClr val="tx1"/>
                    </a:solidFill>
                    <a:latin typeface="+mj-lt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41" name="Obdélník 40"/>
                <p:cNvSpPr/>
                <p:nvPr/>
              </p:nvSpPr>
              <p:spPr>
                <a:xfrm rot="5400000">
                  <a:off x="2184931" y="5049407"/>
                  <a:ext cx="180000" cy="1080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200000"/>
                    </a:lnSpc>
                  </a:pPr>
                  <a:endParaRPr lang="cs-CZ" dirty="0">
                    <a:solidFill>
                      <a:schemeClr val="tx1"/>
                    </a:solidFill>
                    <a:latin typeface="+mj-lt"/>
                    <a:cs typeface="Calibri Light" panose="020F0302020204030204" pitchFamily="34" charset="0"/>
                  </a:endParaRPr>
                </a:p>
              </p:txBody>
            </p:sp>
          </p:grpSp>
        </p:grpSp>
        <p:sp>
          <p:nvSpPr>
            <p:cNvPr id="32" name="Obdélník 31"/>
            <p:cNvSpPr/>
            <p:nvPr/>
          </p:nvSpPr>
          <p:spPr>
            <a:xfrm rot="5400000">
              <a:off x="1625218" y="5584065"/>
              <a:ext cx="180000" cy="1080000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200000"/>
                </a:lnSpc>
              </a:pPr>
              <a:endParaRPr lang="cs-CZ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</p:grpSp>
      <p:sp>
        <p:nvSpPr>
          <p:cNvPr id="42" name="Šipka doprava 41"/>
          <p:cNvSpPr/>
          <p:nvPr/>
        </p:nvSpPr>
        <p:spPr>
          <a:xfrm>
            <a:off x="5879652" y="2294960"/>
            <a:ext cx="1518676" cy="1122219"/>
          </a:xfrm>
          <a:prstGeom prst="rightArrow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 = 50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47" name="Šipka doprava 46"/>
          <p:cNvSpPr/>
          <p:nvPr/>
        </p:nvSpPr>
        <p:spPr>
          <a:xfrm>
            <a:off x="5879652" y="3827544"/>
            <a:ext cx="1518676" cy="1122219"/>
          </a:xfrm>
          <a:prstGeom prst="rightArrow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N = 31</a:t>
            </a:r>
            <a:endParaRPr lang="en-GB" sz="1400" dirty="0">
              <a:solidFill>
                <a:schemeClr val="tx1"/>
              </a:solidFill>
            </a:endParaRPr>
          </a:p>
        </p:txBody>
      </p:sp>
      <p:graphicFrame>
        <p:nvGraphicFramePr>
          <p:cNvPr id="48" name="Graf 47"/>
          <p:cNvGraphicFramePr/>
          <p:nvPr/>
        </p:nvGraphicFramePr>
        <p:xfrm>
          <a:off x="7398328" y="1323485"/>
          <a:ext cx="3965622" cy="4034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0" name="Skupina 49"/>
          <p:cNvGrpSpPr/>
          <p:nvPr/>
        </p:nvGrpSpPr>
        <p:grpSpPr>
          <a:xfrm>
            <a:off x="8258089" y="5300716"/>
            <a:ext cx="2945976" cy="642884"/>
            <a:chOff x="1734931" y="5156856"/>
            <a:chExt cx="2945976" cy="642884"/>
          </a:xfrm>
        </p:grpSpPr>
        <p:sp>
          <p:nvSpPr>
            <p:cNvPr id="52" name="Obdélník 51"/>
            <p:cNvSpPr/>
            <p:nvPr/>
          </p:nvSpPr>
          <p:spPr>
            <a:xfrm>
              <a:off x="2825322" y="5156856"/>
              <a:ext cx="1855585" cy="642884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1400" dirty="0">
                  <a:solidFill>
                    <a:schemeClr val="tx1"/>
                  </a:solidFill>
                  <a:cs typeface="Calibri Light" panose="020F0302020204030204" pitchFamily="34" charset="0"/>
                </a:rPr>
                <a:t>Bez operace</a:t>
              </a:r>
            </a:p>
            <a:p>
              <a:r>
                <a:rPr lang="cs-CZ" sz="1400" dirty="0">
                  <a:solidFill>
                    <a:schemeClr val="tx1"/>
                  </a:solidFill>
                  <a:cs typeface="Calibri Light" panose="020F0302020204030204" pitchFamily="34" charset="0"/>
                </a:rPr>
                <a:t>S operací</a:t>
              </a:r>
            </a:p>
          </p:txBody>
        </p:sp>
        <p:grpSp>
          <p:nvGrpSpPr>
            <p:cNvPr id="53" name="Skupina 52"/>
            <p:cNvGrpSpPr/>
            <p:nvPr/>
          </p:nvGrpSpPr>
          <p:grpSpPr>
            <a:xfrm>
              <a:off x="1734931" y="5273425"/>
              <a:ext cx="1080000" cy="405982"/>
              <a:chOff x="1734931" y="5273425"/>
              <a:chExt cx="1080000" cy="405982"/>
            </a:xfrm>
          </p:grpSpPr>
          <p:sp>
            <p:nvSpPr>
              <p:cNvPr id="54" name="Obdélník 53"/>
              <p:cNvSpPr/>
              <p:nvPr/>
            </p:nvSpPr>
            <p:spPr>
              <a:xfrm rot="5400000">
                <a:off x="2184702" y="4823654"/>
                <a:ext cx="180458" cy="1080000"/>
              </a:xfrm>
              <a:prstGeom prst="rect">
                <a:avLst/>
              </a:prstGeom>
              <a:solidFill>
                <a:schemeClr val="accent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cs-CZ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  <p:sp>
            <p:nvSpPr>
              <p:cNvPr id="55" name="Obdélník 54"/>
              <p:cNvSpPr/>
              <p:nvPr/>
            </p:nvSpPr>
            <p:spPr>
              <a:xfrm rot="5400000">
                <a:off x="2184931" y="5049407"/>
                <a:ext cx="180000" cy="1080000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endParaRPr lang="cs-CZ" dirty="0">
                  <a:solidFill>
                    <a:schemeClr val="tx1"/>
                  </a:solidFill>
                  <a:latin typeface="+mj-lt"/>
                  <a:cs typeface="Calibri Light" panose="020F0302020204030204" pitchFamily="34" charset="0"/>
                </a:endParaRPr>
              </a:p>
            </p:txBody>
          </p:sp>
        </p:grpSp>
      </p:grpSp>
      <p:sp>
        <p:nvSpPr>
          <p:cNvPr id="56" name="Obdélník 55"/>
          <p:cNvSpPr/>
          <p:nvPr/>
        </p:nvSpPr>
        <p:spPr>
          <a:xfrm>
            <a:off x="5590310" y="6002613"/>
            <a:ext cx="5101935" cy="593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dirty="0">
                <a:solidFill>
                  <a:schemeClr val="tx1"/>
                </a:solidFill>
              </a:rPr>
              <a:t>25 pacientů  (z celkového počtu 31 pacientů) mělo nasální polypy s operací. U 5 z nich neznáme jejich počet, 8 pacientů mělo jednu operaci a 12 pacientů mělo 2 a více operace.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604826" y="819737"/>
            <a:ext cx="914400" cy="387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>
                <a:solidFill>
                  <a:schemeClr val="tx1"/>
                </a:solidFill>
                <a:latin typeface="+mj-lt"/>
              </a:rPr>
              <a:t>N = 94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90875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569264" y="187036"/>
            <a:ext cx="11053471" cy="891752"/>
          </a:xfrm>
        </p:spPr>
        <p:txBody>
          <a:bodyPr/>
          <a:lstStyle/>
          <a:p>
            <a:r>
              <a:rPr lang="cs-CZ" dirty="0"/>
              <a:t>Medikace – ostatní</a:t>
            </a:r>
            <a:endParaRPr lang="en-GB" dirty="0"/>
          </a:p>
        </p:txBody>
      </p:sp>
      <p:graphicFrame>
        <p:nvGraphicFramePr>
          <p:cNvPr id="12" name="Graf 11"/>
          <p:cNvGraphicFramePr/>
          <p:nvPr/>
        </p:nvGraphicFramePr>
        <p:xfrm>
          <a:off x="1685054" y="1331606"/>
          <a:ext cx="7865918" cy="4882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9089621" y="1995058"/>
          <a:ext cx="1397000" cy="40524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1034277414"/>
                    </a:ext>
                  </a:extLst>
                </a:gridCol>
              </a:tblGrid>
              <a:tr h="34763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89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5652114"/>
                  </a:ext>
                </a:extLst>
              </a:tr>
              <a:tr h="34763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71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4685768"/>
                  </a:ext>
                </a:extLst>
              </a:tr>
              <a:tr h="34763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66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5219628"/>
                  </a:ext>
                </a:extLst>
              </a:tr>
              <a:tr h="33439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39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854126"/>
                  </a:ext>
                </a:extLst>
              </a:tr>
              <a:tr h="33439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34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7654650"/>
                  </a:ext>
                </a:extLst>
              </a:tr>
              <a:tr h="33439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9408083"/>
                  </a:ext>
                </a:extLst>
              </a:tr>
              <a:tr h="33439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23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0340030"/>
                  </a:ext>
                </a:extLst>
              </a:tr>
              <a:tr h="33439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9246645"/>
                  </a:ext>
                </a:extLst>
              </a:tr>
              <a:tr h="33439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1041979"/>
                  </a:ext>
                </a:extLst>
              </a:tr>
              <a:tr h="33439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3761565"/>
                  </a:ext>
                </a:extLst>
              </a:tr>
              <a:tr h="33439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7620489"/>
                  </a:ext>
                </a:extLst>
              </a:tr>
              <a:tr h="33439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063679"/>
                  </a:ext>
                </a:extLst>
              </a:tr>
            </a:tbl>
          </a:graphicData>
        </a:graphic>
      </p:graphicFrame>
      <p:sp>
        <p:nvSpPr>
          <p:cNvPr id="6" name="Obdélník 5"/>
          <p:cNvSpPr/>
          <p:nvPr/>
        </p:nvSpPr>
        <p:spPr>
          <a:xfrm>
            <a:off x="604826" y="819737"/>
            <a:ext cx="914400" cy="387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>
                <a:solidFill>
                  <a:schemeClr val="tx1"/>
                </a:solidFill>
                <a:latin typeface="+mj-lt"/>
              </a:rPr>
              <a:t>N = 94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80809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623CF7-0BA2-C346-B46E-2F861B27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cs-CZ" sz="5400"/>
              <a:t>Další osud registru ?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47127E-D84F-5C4F-A2B1-5B42C3153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cs-CZ" sz="1900" dirty="0"/>
              <a:t>GAN nebo SHARP </a:t>
            </a:r>
            <a:r>
              <a:rPr lang="cs-CZ" sz="1900" dirty="0" err="1"/>
              <a:t>Central</a:t>
            </a:r>
            <a:r>
              <a:rPr lang="cs-CZ" sz="1900" dirty="0"/>
              <a:t> ?</a:t>
            </a:r>
          </a:p>
          <a:p>
            <a:pPr lvl="1"/>
            <a:r>
              <a:rPr lang="cs-CZ" sz="1900" dirty="0"/>
              <a:t>GAN vědecký</a:t>
            </a:r>
          </a:p>
          <a:p>
            <a:pPr lvl="1"/>
            <a:r>
              <a:rPr lang="cs-CZ" sz="1900" dirty="0"/>
              <a:t>SHARP praktický</a:t>
            </a:r>
          </a:p>
          <a:p>
            <a:pPr lvl="1"/>
            <a:r>
              <a:rPr lang="cs-CZ" sz="1900" dirty="0"/>
              <a:t>Role IBA spin </a:t>
            </a:r>
            <a:r>
              <a:rPr lang="cs-CZ" sz="1900" dirty="0" err="1"/>
              <a:t>off</a:t>
            </a:r>
            <a:endParaRPr lang="cs-CZ" sz="1900" dirty="0"/>
          </a:p>
          <a:p>
            <a:pPr marL="0" indent="0">
              <a:buNone/>
            </a:pPr>
            <a:endParaRPr lang="cs-CZ" sz="19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59DED50-C938-33C4-1890-4B96F59F6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996" y="147644"/>
            <a:ext cx="6903720" cy="3641712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80D3C6CF-E1D2-68A9-6749-E16927A3D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3971173"/>
            <a:ext cx="4864768" cy="273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12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74EE05B-84D0-CE49-AED0-C92AF15FB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2021-2022</a:t>
            </a:r>
          </a:p>
        </p:txBody>
      </p:sp>
      <p:sp>
        <p:nvSpPr>
          <p:cNvPr id="5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Zástupný obsah 2">
            <a:extLst>
              <a:ext uri="{FF2B5EF4-FFF2-40B4-BE49-F238E27FC236}">
                <a16:creationId xmlns:a16="http://schemas.microsoft.com/office/drawing/2014/main" id="{CA613B81-1F52-A94C-97CA-B49DCCF6B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sz="2200" dirty="0"/>
              <a:t>epidemie COVID </a:t>
            </a:r>
          </a:p>
          <a:p>
            <a:r>
              <a:rPr lang="cs-CZ" sz="2200" dirty="0"/>
              <a:t>omezení práce center</a:t>
            </a:r>
            <a:endParaRPr lang="cs-CZ" sz="2200" dirty="0">
              <a:cs typeface="Calibri"/>
            </a:endParaRPr>
          </a:p>
          <a:p>
            <a:r>
              <a:rPr lang="cs-CZ" sz="2200" dirty="0"/>
              <a:t>toky pacientů </a:t>
            </a:r>
          </a:p>
          <a:p>
            <a:endParaRPr lang="cs-CZ" sz="2200" dirty="0"/>
          </a:p>
          <a:p>
            <a:r>
              <a:rPr lang="cs-CZ" sz="2200" dirty="0">
                <a:cs typeface="Calibri" panose="020F0502020204030204"/>
              </a:rPr>
              <a:t>některé oblasti ČR nejsou pokryty naší specializovanou péčí</a:t>
            </a:r>
          </a:p>
          <a:p>
            <a:endParaRPr lang="cs-CZ" sz="2200" dirty="0">
              <a:cs typeface="Calibri" panose="020F0502020204030204"/>
            </a:endParaRPr>
          </a:p>
          <a:p>
            <a:r>
              <a:rPr lang="cs-CZ" sz="2200" dirty="0">
                <a:cs typeface="Calibri" panose="020F0502020204030204"/>
              </a:rPr>
              <a:t>něco se přesto daří</a:t>
            </a:r>
          </a:p>
        </p:txBody>
      </p:sp>
      <p:pic>
        <p:nvPicPr>
          <p:cNvPr id="46" name="Picture 45" descr="Digitální vykreslování tvorby viru">
            <a:extLst>
              <a:ext uri="{FF2B5EF4-FFF2-40B4-BE49-F238E27FC236}">
                <a16:creationId xmlns:a16="http://schemas.microsoft.com/office/drawing/2014/main" id="{CB73C52D-BAEB-661C-B8E7-181B77CD8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13" r="1122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2704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E6BB6-B9CD-4261-9759-202629ED3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Novinky z SHARP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9EC8332-9106-3A36-1B88-4BF42D9FE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445" y="22326"/>
            <a:ext cx="7083713" cy="685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443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7A98E4E-355A-4B16-B8ED-9C0126AE7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473" y="87040"/>
            <a:ext cx="9015760" cy="657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511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D4B7F1D-7954-BE4E-B815-C8A3953F4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83" y="188383"/>
            <a:ext cx="11741149" cy="65150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4ECFE3EA-0BAB-D741-A24C-D5FA4ECBADA3}"/>
                  </a:ext>
                </a:extLst>
              </p14:cNvPr>
              <p14:cNvContentPartPr/>
              <p14:nvPr/>
            </p14:nvContentPartPr>
            <p14:xfrm>
              <a:off x="5297120" y="139800"/>
              <a:ext cx="360" cy="36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4ECFE3EA-0BAB-D741-A24C-D5FA4ECBADA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43120" y="31800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Obrázek 3">
            <a:extLst>
              <a:ext uri="{FF2B5EF4-FFF2-40B4-BE49-F238E27FC236}">
                <a16:creationId xmlns:a16="http://schemas.microsoft.com/office/drawing/2014/main" id="{44D05A45-484F-424E-92FF-DB1E7DAD4B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676400" y="2874033"/>
            <a:ext cx="773503" cy="50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913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C9FAD7-353A-8046-A5B9-F5ECE667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cs-CZ" sz="3700" dirty="0"/>
              <a:t>SHARP – PAG role pacienta</a:t>
            </a:r>
          </a:p>
        </p:txBody>
      </p:sp>
      <p:pic>
        <p:nvPicPr>
          <p:cNvPr id="5" name="Zástupný obsah 4" descr="Obsah obrázku osoba, interiér, pózování&#10;&#10;Popis byl vytvořen automaticky">
            <a:extLst>
              <a:ext uri="{FF2B5EF4-FFF2-40B4-BE49-F238E27FC236}">
                <a16:creationId xmlns:a16="http://schemas.microsoft.com/office/drawing/2014/main" id="{194C1D9F-9643-8548-B5B4-57F699ABCF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236" r="6227" b="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E298D6-5486-4804-9A2A-F4228ABFD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en-US" sz="2000" dirty="0"/>
              <a:t>patient advisory group</a:t>
            </a:r>
          </a:p>
          <a:p>
            <a:r>
              <a:rPr lang="en-US" sz="2000" dirty="0" err="1"/>
              <a:t>schází</a:t>
            </a:r>
            <a:r>
              <a:rPr lang="en-US" sz="2000" dirty="0"/>
              <a:t> </a:t>
            </a:r>
            <a:r>
              <a:rPr lang="en-US" sz="2000" dirty="0" err="1"/>
              <a:t>zástupce</a:t>
            </a:r>
            <a:r>
              <a:rPr lang="en-US" sz="2000" dirty="0"/>
              <a:t> z ČR</a:t>
            </a:r>
          </a:p>
          <a:p>
            <a:r>
              <a:rPr lang="en-US" sz="2000" dirty="0" err="1"/>
              <a:t>pacientská</a:t>
            </a:r>
            <a:r>
              <a:rPr lang="en-US" sz="2000" dirty="0"/>
              <a:t> </a:t>
            </a:r>
            <a:r>
              <a:rPr lang="en-US" sz="2000" dirty="0" err="1"/>
              <a:t>organizace</a:t>
            </a:r>
            <a:r>
              <a:rPr lang="en-US" sz="2000" dirty="0"/>
              <a:t> v </a:t>
            </a:r>
            <a:r>
              <a:rPr lang="en-US" sz="2000" dirty="0" err="1"/>
              <a:t>rámci</a:t>
            </a:r>
            <a:r>
              <a:rPr lang="en-US" sz="2000" dirty="0"/>
              <a:t> ČOPN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865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45D7F9-E32A-CF4C-8DB0-8F7D9601C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cs-CZ" sz="3600"/>
              <a:t>Hlas pacientů je cílem i pro nás	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52AF348-2EA0-6E48-8713-2E367E849D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78" b="1943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8938F1-2DC2-4A48-9D11-28636B425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cs-CZ" sz="1800"/>
              <a:t>z každého centra 2 pacienti jako zástupci lokální komunity</a:t>
            </a:r>
          </a:p>
          <a:p>
            <a:r>
              <a:rPr lang="cs-CZ" sz="1800"/>
              <a:t>jednání 1x ročně s podporou z NCTA</a:t>
            </a:r>
          </a:p>
          <a:p>
            <a:r>
              <a:rPr lang="cs-CZ" sz="1800"/>
              <a:t>zástupci (AJ mluvící) do Patient Advisory Group</a:t>
            </a:r>
          </a:p>
          <a:p>
            <a:r>
              <a:rPr lang="cs-CZ" sz="1800"/>
              <a:t>aktivita v rámci ČOPN – vlastní web, sociální média</a:t>
            </a:r>
          </a:p>
          <a:p>
            <a:r>
              <a:rPr lang="cs-CZ" sz="1800"/>
              <a:t>www.copn.cz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DF694D6-BEF3-AF42-8F56-ABE42817E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7427" y="4979192"/>
            <a:ext cx="22225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824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ublinový popisek se čtyřstrannou šipkou 2">
            <a:extLst>
              <a:ext uri="{FF2B5EF4-FFF2-40B4-BE49-F238E27FC236}">
                <a16:creationId xmlns:a16="http://schemas.microsoft.com/office/drawing/2014/main" id="{D2D15E59-FE00-3E47-9DFF-121D49D0E293}"/>
              </a:ext>
            </a:extLst>
          </p:cNvPr>
          <p:cNvSpPr/>
          <p:nvPr/>
        </p:nvSpPr>
        <p:spPr>
          <a:xfrm>
            <a:off x="2737336" y="1415561"/>
            <a:ext cx="6717323" cy="4026877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821F6E9-D678-0044-83FA-B695D8656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1451" y="2773727"/>
            <a:ext cx="240909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nové</a:t>
            </a:r>
            <a:r>
              <a:rPr lang="cs-CZ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cs-CZ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projekty</a:t>
            </a:r>
          </a:p>
        </p:txBody>
      </p:sp>
      <p:sp>
        <p:nvSpPr>
          <p:cNvPr id="5" name="Pravidelný pětiúhelník 4">
            <a:extLst>
              <a:ext uri="{FF2B5EF4-FFF2-40B4-BE49-F238E27FC236}">
                <a16:creationId xmlns:a16="http://schemas.microsoft.com/office/drawing/2014/main" id="{FBA42FC9-C595-6845-9DD1-5D60B5F28960}"/>
              </a:ext>
            </a:extLst>
          </p:cNvPr>
          <p:cNvSpPr/>
          <p:nvPr/>
        </p:nvSpPr>
        <p:spPr>
          <a:xfrm>
            <a:off x="635976" y="2758707"/>
            <a:ext cx="2127738" cy="1303826"/>
          </a:xfrm>
          <a:prstGeom prst="pent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SAQ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Pravidelný pětiúhelník 5">
            <a:extLst>
              <a:ext uri="{FF2B5EF4-FFF2-40B4-BE49-F238E27FC236}">
                <a16:creationId xmlns:a16="http://schemas.microsoft.com/office/drawing/2014/main" id="{8DF4135D-8F5F-4442-A31A-AEF8B61A8D31}"/>
              </a:ext>
            </a:extLst>
          </p:cNvPr>
          <p:cNvSpPr/>
          <p:nvPr/>
        </p:nvSpPr>
        <p:spPr>
          <a:xfrm>
            <a:off x="9454659" y="2758707"/>
            <a:ext cx="2127738" cy="1340583"/>
          </a:xfrm>
          <a:prstGeom prst="pent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/>
              <a:t>FACTA</a:t>
            </a:r>
            <a:endParaRPr lang="cs-CZ" dirty="0"/>
          </a:p>
        </p:txBody>
      </p:sp>
      <p:sp>
        <p:nvSpPr>
          <p:cNvPr id="7" name="Pravidelný pětiúhelník 6">
            <a:extLst>
              <a:ext uri="{FF2B5EF4-FFF2-40B4-BE49-F238E27FC236}">
                <a16:creationId xmlns:a16="http://schemas.microsoft.com/office/drawing/2014/main" id="{48555CE8-DADE-7344-A1A1-0C9735B97CB5}"/>
              </a:ext>
            </a:extLst>
          </p:cNvPr>
          <p:cNvSpPr/>
          <p:nvPr/>
        </p:nvSpPr>
        <p:spPr>
          <a:xfrm>
            <a:off x="5032131" y="5442438"/>
            <a:ext cx="2127738" cy="1303826"/>
          </a:xfrm>
          <a:prstGeom prst="pentagon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MEDEVIO</a:t>
            </a:r>
            <a:endParaRPr lang="cs-CZ" sz="1200" dirty="0"/>
          </a:p>
        </p:txBody>
      </p:sp>
      <p:sp>
        <p:nvSpPr>
          <p:cNvPr id="8" name="Pravidelný pětiúhelník 7">
            <a:extLst>
              <a:ext uri="{FF2B5EF4-FFF2-40B4-BE49-F238E27FC236}">
                <a16:creationId xmlns:a16="http://schemas.microsoft.com/office/drawing/2014/main" id="{19270A11-C5BD-634B-9305-D237DA850143}"/>
              </a:ext>
            </a:extLst>
          </p:cNvPr>
          <p:cNvSpPr/>
          <p:nvPr/>
        </p:nvSpPr>
        <p:spPr>
          <a:xfrm>
            <a:off x="5032128" y="111735"/>
            <a:ext cx="2127738" cy="1303826"/>
          </a:xfrm>
          <a:prstGeom prst="pen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/>
              <a:t>CESAR</a:t>
            </a:r>
            <a:endParaRPr lang="cs-CZ" dirty="0"/>
          </a:p>
        </p:txBody>
      </p:sp>
      <p:sp>
        <p:nvSpPr>
          <p:cNvPr id="11" name="Pravidelný pětiúhelník 4">
            <a:extLst>
              <a:ext uri="{FF2B5EF4-FFF2-40B4-BE49-F238E27FC236}">
                <a16:creationId xmlns:a16="http://schemas.microsoft.com/office/drawing/2014/main" id="{AABB5D18-902A-0EBF-45B2-8C610001127C}"/>
              </a:ext>
            </a:extLst>
          </p:cNvPr>
          <p:cNvSpPr/>
          <p:nvPr/>
        </p:nvSpPr>
        <p:spPr>
          <a:xfrm>
            <a:off x="635976" y="5733535"/>
            <a:ext cx="1102208" cy="804468"/>
          </a:xfrm>
          <a:prstGeom prst="pentagon">
            <a:avLst/>
          </a:prstGeom>
          <a:solidFill>
            <a:srgbClr val="F810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dirty="0">
                <a:solidFill>
                  <a:schemeClr val="tx1"/>
                </a:solidFill>
              </a:rPr>
              <a:t>COVID</a:t>
            </a:r>
            <a:endParaRPr lang="cs-CZ" sz="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38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B58966-8A01-1E5C-B888-29EE712C11CD}"/>
              </a:ext>
            </a:extLst>
          </p:cNvPr>
          <p:cNvGrpSpPr/>
          <p:nvPr/>
        </p:nvGrpSpPr>
        <p:grpSpPr>
          <a:xfrm>
            <a:off x="739539" y="577265"/>
            <a:ext cx="5957823" cy="2427679"/>
            <a:chOff x="2690711" y="822974"/>
            <a:chExt cx="4129817" cy="2093942"/>
          </a:xfrm>
        </p:grpSpPr>
        <p:sp>
          <p:nvSpPr>
            <p:cNvPr id="3" name="Google Shape;13;p16">
              <a:extLst>
                <a:ext uri="{FF2B5EF4-FFF2-40B4-BE49-F238E27FC236}">
                  <a16:creationId xmlns:a16="http://schemas.microsoft.com/office/drawing/2014/main" id="{DF6E080D-F185-DD8F-FCEC-F8FB1AC9F1E4}"/>
                </a:ext>
              </a:extLst>
            </p:cNvPr>
            <p:cNvSpPr txBox="1"/>
            <p:nvPr/>
          </p:nvSpPr>
          <p:spPr>
            <a:xfrm>
              <a:off x="3334308" y="2377950"/>
              <a:ext cx="2475383" cy="19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None/>
              </a:pPr>
              <a:r>
                <a:rPr lang="en-GB" sz="1200" dirty="0">
                  <a:solidFill>
                    <a:srgbClr val="1C315A"/>
                  </a:solidFill>
                  <a:latin typeface="Poppins" pitchFamily="2" charset="77"/>
                  <a:ea typeface="Helvetica Neue"/>
                  <a:cs typeface="Poppins" pitchFamily="2" charset="77"/>
                  <a:sym typeface="Helvetica Neue"/>
                </a:rPr>
                <a:t>DIGITAL HEALTHCARE PLATFORM</a:t>
              </a:r>
            </a:p>
          </p:txBody>
        </p:sp>
        <p:pic>
          <p:nvPicPr>
            <p:cNvPr id="4" name="Google Shape;16;p16">
              <a:extLst>
                <a:ext uri="{FF2B5EF4-FFF2-40B4-BE49-F238E27FC236}">
                  <a16:creationId xmlns:a16="http://schemas.microsoft.com/office/drawing/2014/main" id="{77BF7E58-46F6-5C3B-AA50-47157CCB912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966902" y="822974"/>
              <a:ext cx="1210278" cy="13067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3;p16">
              <a:extLst>
                <a:ext uri="{FF2B5EF4-FFF2-40B4-BE49-F238E27FC236}">
                  <a16:creationId xmlns:a16="http://schemas.microsoft.com/office/drawing/2014/main" id="{2572AEE6-7C6B-E962-5C5C-2C6A6E7DC186}"/>
                </a:ext>
              </a:extLst>
            </p:cNvPr>
            <p:cNvSpPr txBox="1"/>
            <p:nvPr/>
          </p:nvSpPr>
          <p:spPr>
            <a:xfrm>
              <a:off x="2690711" y="2723116"/>
              <a:ext cx="4129817" cy="19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None/>
              </a:pPr>
              <a:r>
                <a:rPr lang="cs-CZ" sz="2800" b="1" dirty="0">
                  <a:solidFill>
                    <a:srgbClr val="1C315A"/>
                  </a:solidFill>
                  <a:latin typeface="Poppins" pitchFamily="2" charset="77"/>
                  <a:ea typeface="Helvetica Neue"/>
                  <a:cs typeface="Poppins" pitchFamily="2" charset="77"/>
                  <a:sym typeface="Helvetica Neue"/>
                </a:rPr>
                <a:t>Digitální komunikace při koordinaci léčby těžkého astmatu </a:t>
              </a:r>
            </a:p>
          </p:txBody>
        </p:sp>
      </p:grpSp>
      <p:sp>
        <p:nvSpPr>
          <p:cNvPr id="6" name="Zástupný text 4">
            <a:extLst>
              <a:ext uri="{FF2B5EF4-FFF2-40B4-BE49-F238E27FC236}">
                <a16:creationId xmlns:a16="http://schemas.microsoft.com/office/drawing/2014/main" id="{B8CB547A-D7F6-910F-4833-ADD111B91A19}"/>
              </a:ext>
            </a:extLst>
          </p:cNvPr>
          <p:cNvSpPr txBox="1">
            <a:spLocks/>
          </p:cNvSpPr>
          <p:nvPr/>
        </p:nvSpPr>
        <p:spPr>
          <a:xfrm>
            <a:off x="7066520" y="587241"/>
            <a:ext cx="4833036" cy="3263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FN HK</a:t>
            </a:r>
          </a:p>
          <a:p>
            <a:pPr lvl="1"/>
            <a:r>
              <a:rPr lang="cs-CZ"/>
              <a:t>Dr. Sedlák, Dr. Krčmová</a:t>
            </a:r>
          </a:p>
          <a:p>
            <a:r>
              <a:rPr lang="cs-CZ"/>
              <a:t>FN Brno</a:t>
            </a:r>
          </a:p>
          <a:p>
            <a:pPr lvl="1"/>
            <a:r>
              <a:rPr lang="cs-CZ"/>
              <a:t>Dr. Jakubíčková</a:t>
            </a:r>
          </a:p>
          <a:p>
            <a:r>
              <a:rPr lang="cs-CZ"/>
              <a:t>FN Bulovka</a:t>
            </a:r>
          </a:p>
          <a:p>
            <a:pPr lvl="1"/>
            <a:r>
              <a:rPr lang="cs-CZ"/>
              <a:t>Dr. Opravilová, Doc. Pauk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5A1E2C0-032D-1376-D108-7979F5A9C3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t="35555" r="27500" b="29815"/>
          <a:stretch/>
        </p:blipFill>
        <p:spPr>
          <a:xfrm>
            <a:off x="5239092" y="3850641"/>
            <a:ext cx="6359620" cy="2608002"/>
          </a:xfrm>
          <a:prstGeom prst="rect">
            <a:avLst/>
          </a:prstGeom>
        </p:spPr>
      </p:pic>
      <p:sp>
        <p:nvSpPr>
          <p:cNvPr id="8" name="Pravidelný pětiúhelník 6">
            <a:extLst>
              <a:ext uri="{FF2B5EF4-FFF2-40B4-BE49-F238E27FC236}">
                <a16:creationId xmlns:a16="http://schemas.microsoft.com/office/drawing/2014/main" id="{61E9D318-E0DB-0AC6-151C-48B69DB890B4}"/>
              </a:ext>
            </a:extLst>
          </p:cNvPr>
          <p:cNvSpPr/>
          <p:nvPr/>
        </p:nvSpPr>
        <p:spPr>
          <a:xfrm>
            <a:off x="452880" y="4976909"/>
            <a:ext cx="2127738" cy="1303826"/>
          </a:xfrm>
          <a:prstGeom prst="pentagon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MEDEVIO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55765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F604397-A397-74A5-FB5A-5A3DF6E7A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cs-CZ" sz="5000"/>
              <a:t>Cíl projektu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569464"/>
            <a:ext cx="242107" cy="1340860"/>
            <a:chOff x="56167" y="2761488"/>
            <a:chExt cx="242107" cy="1340860"/>
          </a:xfrm>
        </p:grpSpPr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text 2">
            <a:extLst>
              <a:ext uri="{FF2B5EF4-FFF2-40B4-BE49-F238E27FC236}">
                <a16:creationId xmlns:a16="http://schemas.microsoft.com/office/drawing/2014/main" id="{34DBBFA5-79C0-BBF3-500A-E498BE74814D}"/>
              </a:ext>
            </a:extLst>
          </p:cNvPr>
          <p:cNvSpPr txBox="1">
            <a:spLocks/>
          </p:cNvSpPr>
          <p:nvPr/>
        </p:nvSpPr>
        <p:spPr>
          <a:xfrm>
            <a:off x="628650" y="1183589"/>
            <a:ext cx="7886700" cy="326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5000"/>
              </a:lnSpc>
              <a:spcBef>
                <a:spcPts val="1200"/>
              </a:spcBef>
              <a:buFont typeface="Arial" panose="020B0604020202020204" pitchFamily="34" charset="0"/>
              <a:buChar char="●"/>
            </a:pPr>
            <a:endParaRPr lang="cs-CZ" sz="1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aphicFrame>
        <p:nvGraphicFramePr>
          <p:cNvPr id="6" name="Zástupný obsah 2">
            <a:extLst>
              <a:ext uri="{FF2B5EF4-FFF2-40B4-BE49-F238E27FC236}">
                <a16:creationId xmlns:a16="http://schemas.microsoft.com/office/drawing/2014/main" id="{A0F62DB5-22E9-089B-F02B-73E9DEBC53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0509793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14068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ál 3">
            <a:extLst>
              <a:ext uri="{FF2B5EF4-FFF2-40B4-BE49-F238E27FC236}">
                <a16:creationId xmlns:a16="http://schemas.microsoft.com/office/drawing/2014/main" id="{47F83436-00B2-432B-861A-BF8463CACC69}"/>
              </a:ext>
            </a:extLst>
          </p:cNvPr>
          <p:cNvSpPr/>
          <p:nvPr/>
        </p:nvSpPr>
        <p:spPr>
          <a:xfrm>
            <a:off x="5049110" y="279415"/>
            <a:ext cx="2872772" cy="96449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>
                <a:solidFill>
                  <a:schemeClr val="tx1"/>
                </a:solidFill>
              </a:rPr>
              <a:t>PACIENT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0ABCBA5-F099-4C41-A7E1-6232BA676ECF}"/>
              </a:ext>
            </a:extLst>
          </p:cNvPr>
          <p:cNvSpPr/>
          <p:nvPr/>
        </p:nvSpPr>
        <p:spPr>
          <a:xfrm>
            <a:off x="3047117" y="1069707"/>
            <a:ext cx="948236" cy="7058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67" dirty="0">
                <a:solidFill>
                  <a:schemeClr val="tx1"/>
                </a:solidFill>
              </a:rPr>
              <a:t>pneu 1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44E3F55D-7712-4320-9E93-FE2DD8A4C4C7}"/>
              </a:ext>
            </a:extLst>
          </p:cNvPr>
          <p:cNvSpPr/>
          <p:nvPr/>
        </p:nvSpPr>
        <p:spPr>
          <a:xfrm>
            <a:off x="9049733" y="2817422"/>
            <a:ext cx="2645736" cy="131677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133" dirty="0">
                <a:solidFill>
                  <a:schemeClr val="tx1"/>
                </a:solidFill>
              </a:rPr>
              <a:t>Program kvality péče ZP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4482CD27-65E0-40DE-8092-054FB7F95131}"/>
              </a:ext>
            </a:extLst>
          </p:cNvPr>
          <p:cNvSpPr/>
          <p:nvPr/>
        </p:nvSpPr>
        <p:spPr>
          <a:xfrm>
            <a:off x="4862241" y="5541387"/>
            <a:ext cx="3087584" cy="12231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>
                <a:solidFill>
                  <a:schemeClr val="tx1"/>
                </a:solidFill>
              </a:rPr>
              <a:t>CBL</a:t>
            </a:r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2DC21BE2-815F-40C8-B709-7079E48442CC}"/>
              </a:ext>
            </a:extLst>
          </p:cNvPr>
          <p:cNvSpPr/>
          <p:nvPr/>
        </p:nvSpPr>
        <p:spPr>
          <a:xfrm rot="5400000">
            <a:off x="6010223" y="1549409"/>
            <a:ext cx="751359" cy="435615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9CCF5DAD-4DA7-4E6C-8D8D-2F4F6B35CF6C}"/>
              </a:ext>
            </a:extLst>
          </p:cNvPr>
          <p:cNvSpPr/>
          <p:nvPr/>
        </p:nvSpPr>
        <p:spPr>
          <a:xfrm rot="16200000">
            <a:off x="6010222" y="4848454"/>
            <a:ext cx="751359" cy="435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83D4A137-A5D8-4F10-BEFE-9195F5852CD7}"/>
              </a:ext>
            </a:extLst>
          </p:cNvPr>
          <p:cNvSpPr/>
          <p:nvPr/>
        </p:nvSpPr>
        <p:spPr>
          <a:xfrm rot="760033">
            <a:off x="2732985" y="3302509"/>
            <a:ext cx="1636583" cy="626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12" name="Pravá složená závorka 11">
            <a:extLst>
              <a:ext uri="{FF2B5EF4-FFF2-40B4-BE49-F238E27FC236}">
                <a16:creationId xmlns:a16="http://schemas.microsoft.com/office/drawing/2014/main" id="{BC0FEC3B-CF07-479A-9BE9-998D20CC3499}"/>
              </a:ext>
            </a:extLst>
          </p:cNvPr>
          <p:cNvSpPr/>
          <p:nvPr/>
        </p:nvSpPr>
        <p:spPr>
          <a:xfrm>
            <a:off x="8241837" y="2397721"/>
            <a:ext cx="667492" cy="2156175"/>
          </a:xfrm>
          <a:prstGeom prst="rightBrace">
            <a:avLst>
              <a:gd name="adj1" fmla="val 8333"/>
              <a:gd name="adj2" fmla="val 4834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D7453794-3200-4516-82D3-C7BA85612E52}"/>
              </a:ext>
            </a:extLst>
          </p:cNvPr>
          <p:cNvSpPr/>
          <p:nvPr/>
        </p:nvSpPr>
        <p:spPr>
          <a:xfrm>
            <a:off x="4681436" y="2656519"/>
            <a:ext cx="3268120" cy="1980943"/>
          </a:xfrm>
          <a:prstGeom prst="roundRect">
            <a:avLst/>
          </a:prstGeom>
          <a:solidFill>
            <a:srgbClr val="55DD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 dirty="0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E4F22764-0D0D-42BB-9D54-1F5059873F85}"/>
              </a:ext>
            </a:extLst>
          </p:cNvPr>
          <p:cNvSpPr/>
          <p:nvPr/>
        </p:nvSpPr>
        <p:spPr>
          <a:xfrm>
            <a:off x="2098881" y="1789981"/>
            <a:ext cx="948236" cy="7058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67" dirty="0">
                <a:solidFill>
                  <a:schemeClr val="tx1"/>
                </a:solidFill>
              </a:rPr>
              <a:t>pneu 2</a:t>
            </a: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C59CA5E7-97F1-4B54-AF64-A3844A3E5080}"/>
              </a:ext>
            </a:extLst>
          </p:cNvPr>
          <p:cNvSpPr/>
          <p:nvPr/>
        </p:nvSpPr>
        <p:spPr>
          <a:xfrm>
            <a:off x="1558207" y="2800036"/>
            <a:ext cx="948236" cy="7058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67" dirty="0">
                <a:solidFill>
                  <a:schemeClr val="tx1"/>
                </a:solidFill>
              </a:rPr>
              <a:t>pneu 3</a:t>
            </a: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7DC0A615-0BA8-4856-B9E2-797897A260AB}"/>
              </a:ext>
            </a:extLst>
          </p:cNvPr>
          <p:cNvSpPr/>
          <p:nvPr/>
        </p:nvSpPr>
        <p:spPr>
          <a:xfrm>
            <a:off x="1738506" y="3763511"/>
            <a:ext cx="948236" cy="70582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67" dirty="0" err="1">
                <a:solidFill>
                  <a:schemeClr val="tx1"/>
                </a:solidFill>
              </a:rPr>
              <a:t>alg</a:t>
            </a:r>
            <a:r>
              <a:rPr lang="cs-CZ" sz="1467" dirty="0">
                <a:solidFill>
                  <a:schemeClr val="tx1"/>
                </a:solidFill>
              </a:rPr>
              <a:t> 1</a:t>
            </a:r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C7E4E204-69F1-43E0-A248-A31F25802BA2}"/>
              </a:ext>
            </a:extLst>
          </p:cNvPr>
          <p:cNvSpPr/>
          <p:nvPr/>
        </p:nvSpPr>
        <p:spPr>
          <a:xfrm>
            <a:off x="2257121" y="4553895"/>
            <a:ext cx="948236" cy="70582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67" dirty="0" err="1">
                <a:solidFill>
                  <a:schemeClr val="tx1"/>
                </a:solidFill>
              </a:rPr>
              <a:t>alg</a:t>
            </a:r>
            <a:r>
              <a:rPr lang="cs-CZ" sz="1467" dirty="0">
                <a:solidFill>
                  <a:schemeClr val="tx1"/>
                </a:solidFill>
              </a:rPr>
              <a:t> 2</a:t>
            </a:r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75897C3C-58F1-49CE-9183-B9896F9A952B}"/>
              </a:ext>
            </a:extLst>
          </p:cNvPr>
          <p:cNvSpPr/>
          <p:nvPr/>
        </p:nvSpPr>
        <p:spPr>
          <a:xfrm>
            <a:off x="3314837" y="5240032"/>
            <a:ext cx="948236" cy="70582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67" dirty="0" err="1">
                <a:solidFill>
                  <a:schemeClr val="tx1"/>
                </a:solidFill>
              </a:rPr>
              <a:t>alg</a:t>
            </a:r>
            <a:r>
              <a:rPr lang="cs-CZ" sz="1467" dirty="0">
                <a:solidFill>
                  <a:schemeClr val="tx1"/>
                </a:solidFill>
              </a:rPr>
              <a:t> 3</a:t>
            </a:r>
          </a:p>
        </p:txBody>
      </p:sp>
      <p:pic>
        <p:nvPicPr>
          <p:cNvPr id="20" name="Google Shape;70;p3">
            <a:extLst>
              <a:ext uri="{FF2B5EF4-FFF2-40B4-BE49-F238E27FC236}">
                <a16:creationId xmlns:a16="http://schemas.microsoft.com/office/drawing/2014/main" id="{40D200D9-2A33-4A08-9A88-1FF8054C977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09277" y="2194569"/>
            <a:ext cx="593516" cy="5935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72;p3">
            <a:extLst>
              <a:ext uri="{FF2B5EF4-FFF2-40B4-BE49-F238E27FC236}">
                <a16:creationId xmlns:a16="http://schemas.microsoft.com/office/drawing/2014/main" id="{45D4AC0C-CE15-430A-802A-8BAD8D061215}"/>
              </a:ext>
            </a:extLst>
          </p:cNvPr>
          <p:cNvSpPr txBox="1">
            <a:spLocks/>
          </p:cNvSpPr>
          <p:nvPr/>
        </p:nvSpPr>
        <p:spPr>
          <a:xfrm>
            <a:off x="5734339" y="2866641"/>
            <a:ext cx="1363716" cy="318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2133"/>
              </a:spcAft>
              <a:buClr>
                <a:srgbClr val="1C315A"/>
              </a:buClr>
              <a:buSzPct val="100000"/>
              <a:buNone/>
            </a:pPr>
            <a:r>
              <a:rPr lang="en-GB" sz="1867" b="1" dirty="0">
                <a:solidFill>
                  <a:srgbClr val="1B305B"/>
                </a:solidFill>
                <a:latin typeface="Poppins" pitchFamily="2" charset="77"/>
                <a:ea typeface="Helvetica Neue"/>
                <a:cs typeface="Poppins" pitchFamily="2" charset="77"/>
                <a:sym typeface="Helvetica Neue"/>
              </a:rPr>
              <a:t>MEDEVIO</a:t>
            </a:r>
          </a:p>
        </p:txBody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65943160-DD00-44AD-963B-5735E22CF43B}"/>
              </a:ext>
            </a:extLst>
          </p:cNvPr>
          <p:cNvSpPr/>
          <p:nvPr/>
        </p:nvSpPr>
        <p:spPr>
          <a:xfrm>
            <a:off x="4921025" y="3361615"/>
            <a:ext cx="2233683" cy="307777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r>
              <a:rPr lang="cs-CZ" sz="1200" b="1" dirty="0">
                <a:solidFill>
                  <a:srgbClr val="1B305B"/>
                </a:solidFill>
                <a:latin typeface="Poppins Light"/>
                <a:cs typeface="Poppins Light"/>
              </a:rPr>
              <a:t>Sdílení dat</a:t>
            </a:r>
            <a:endParaRPr lang="en-GB" sz="1200" b="1" dirty="0">
              <a:solidFill>
                <a:srgbClr val="1B305B"/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CAE29014-BD37-4390-A649-B2C5C1433F1C}"/>
              </a:ext>
            </a:extLst>
          </p:cNvPr>
          <p:cNvSpPr/>
          <p:nvPr/>
        </p:nvSpPr>
        <p:spPr>
          <a:xfrm>
            <a:off x="4925171" y="3103553"/>
            <a:ext cx="2233683" cy="307777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r>
              <a:rPr lang="cs-CZ" sz="1200" b="1" dirty="0">
                <a:solidFill>
                  <a:srgbClr val="1B305B"/>
                </a:solidFill>
                <a:latin typeface="Poppins Light"/>
                <a:cs typeface="Poppins Light"/>
              </a:rPr>
              <a:t>Profil pacienta (</a:t>
            </a:r>
            <a:r>
              <a:rPr lang="cs-CZ" sz="1200" b="1" dirty="0" err="1">
                <a:solidFill>
                  <a:srgbClr val="1B305B"/>
                </a:solidFill>
                <a:latin typeface="Poppins Light"/>
                <a:cs typeface="Poppins Light"/>
              </a:rPr>
              <a:t>check</a:t>
            </a:r>
            <a:r>
              <a:rPr lang="cs-CZ" sz="1200" b="1" dirty="0">
                <a:solidFill>
                  <a:srgbClr val="1B305B"/>
                </a:solidFill>
                <a:latin typeface="Poppins Light"/>
                <a:cs typeface="Poppins Light"/>
              </a:rPr>
              <a:t> list)</a:t>
            </a:r>
            <a:endParaRPr lang="en-GB" sz="1200" b="1" dirty="0">
              <a:solidFill>
                <a:srgbClr val="1B305B"/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7A5FBDB4-564D-45CC-88E3-F053D80CA5E2}"/>
              </a:ext>
            </a:extLst>
          </p:cNvPr>
          <p:cNvSpPr/>
          <p:nvPr/>
        </p:nvSpPr>
        <p:spPr>
          <a:xfrm>
            <a:off x="4921025" y="3962537"/>
            <a:ext cx="2233683" cy="307777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r>
              <a:rPr lang="cs-CZ" sz="1200" b="1" dirty="0">
                <a:solidFill>
                  <a:srgbClr val="1B305B"/>
                </a:solidFill>
                <a:latin typeface="Poppins Light"/>
                <a:cs typeface="Poppins Light"/>
              </a:rPr>
              <a:t>On-line objednání</a:t>
            </a:r>
            <a:endParaRPr lang="en-GB" sz="1200" b="1" dirty="0">
              <a:solidFill>
                <a:srgbClr val="1B305B"/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25" name="Rectangle 27">
            <a:extLst>
              <a:ext uri="{FF2B5EF4-FFF2-40B4-BE49-F238E27FC236}">
                <a16:creationId xmlns:a16="http://schemas.microsoft.com/office/drawing/2014/main" id="{B6B114D9-9BBC-45DC-BA7B-591AEFCF4CF8}"/>
              </a:ext>
            </a:extLst>
          </p:cNvPr>
          <p:cNvSpPr/>
          <p:nvPr/>
        </p:nvSpPr>
        <p:spPr>
          <a:xfrm>
            <a:off x="4921025" y="3656871"/>
            <a:ext cx="2233683" cy="307777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r>
              <a:rPr lang="cs-CZ" sz="1200" b="1" dirty="0" err="1">
                <a:solidFill>
                  <a:srgbClr val="1B305B"/>
                </a:solidFill>
                <a:latin typeface="Poppins Light"/>
                <a:cs typeface="Poppins Light"/>
              </a:rPr>
              <a:t>Videokonzilum</a:t>
            </a:r>
            <a:endParaRPr lang="en-GB" sz="1200" b="1" dirty="0">
              <a:solidFill>
                <a:srgbClr val="1B305B"/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DCABBCCC-D83C-4C8F-B17A-367E8E4B3511}"/>
              </a:ext>
            </a:extLst>
          </p:cNvPr>
          <p:cNvSpPr/>
          <p:nvPr/>
        </p:nvSpPr>
        <p:spPr>
          <a:xfrm>
            <a:off x="9919196" y="5633239"/>
            <a:ext cx="603125" cy="227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27" name="Rectangle 27">
            <a:extLst>
              <a:ext uri="{FF2B5EF4-FFF2-40B4-BE49-F238E27FC236}">
                <a16:creationId xmlns:a16="http://schemas.microsoft.com/office/drawing/2014/main" id="{2C7228F9-CBF8-4EFA-BE68-FBDD00D50C4F}"/>
              </a:ext>
            </a:extLst>
          </p:cNvPr>
          <p:cNvSpPr/>
          <p:nvPr/>
        </p:nvSpPr>
        <p:spPr>
          <a:xfrm>
            <a:off x="10578628" y="5592946"/>
            <a:ext cx="2233683" cy="307777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r>
              <a:rPr lang="cs-CZ" sz="1200" b="1" dirty="0">
                <a:solidFill>
                  <a:srgbClr val="1B305B"/>
                </a:solidFill>
                <a:latin typeface="Poppins Light"/>
                <a:cs typeface="Poppins Light"/>
              </a:rPr>
              <a:t>Fáze 1</a:t>
            </a:r>
            <a:endParaRPr lang="en-GB" sz="1200" b="1" dirty="0">
              <a:solidFill>
                <a:srgbClr val="1B305B"/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5A2139-FC1F-4362-9FB0-6EB3E6790319}"/>
              </a:ext>
            </a:extLst>
          </p:cNvPr>
          <p:cNvSpPr/>
          <p:nvPr/>
        </p:nvSpPr>
        <p:spPr>
          <a:xfrm>
            <a:off x="10578628" y="6034770"/>
            <a:ext cx="2233683" cy="307777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r>
              <a:rPr lang="cs-CZ" sz="1200" b="1" dirty="0">
                <a:solidFill>
                  <a:srgbClr val="1B305B"/>
                </a:solidFill>
                <a:latin typeface="Poppins Light"/>
                <a:cs typeface="Poppins Light"/>
              </a:rPr>
              <a:t>Fáze 2</a:t>
            </a:r>
            <a:endParaRPr lang="en-GB" sz="1200" b="1" dirty="0">
              <a:solidFill>
                <a:srgbClr val="1B305B"/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30" name="Obdélník: se zakulacenými rohy 29">
            <a:extLst>
              <a:ext uri="{FF2B5EF4-FFF2-40B4-BE49-F238E27FC236}">
                <a16:creationId xmlns:a16="http://schemas.microsoft.com/office/drawing/2014/main" id="{9973FE49-220B-4C07-8C26-21374E023E1A}"/>
              </a:ext>
            </a:extLst>
          </p:cNvPr>
          <p:cNvSpPr/>
          <p:nvPr/>
        </p:nvSpPr>
        <p:spPr>
          <a:xfrm>
            <a:off x="9912000" y="6034770"/>
            <a:ext cx="603125" cy="22718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31" name="Šipka: doprava 30">
            <a:extLst>
              <a:ext uri="{FF2B5EF4-FFF2-40B4-BE49-F238E27FC236}">
                <a16:creationId xmlns:a16="http://schemas.microsoft.com/office/drawing/2014/main" id="{C5253DC4-B001-4759-94A1-B70B1EB8F465}"/>
              </a:ext>
            </a:extLst>
          </p:cNvPr>
          <p:cNvSpPr/>
          <p:nvPr/>
        </p:nvSpPr>
        <p:spPr>
          <a:xfrm rot="21409911">
            <a:off x="2857996" y="3995267"/>
            <a:ext cx="1568912" cy="778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32" name="Šipka: doprava 31">
            <a:extLst>
              <a:ext uri="{FF2B5EF4-FFF2-40B4-BE49-F238E27FC236}">
                <a16:creationId xmlns:a16="http://schemas.microsoft.com/office/drawing/2014/main" id="{8CE00593-62E9-444E-A77F-A9672F527022}"/>
              </a:ext>
            </a:extLst>
          </p:cNvPr>
          <p:cNvSpPr/>
          <p:nvPr/>
        </p:nvSpPr>
        <p:spPr>
          <a:xfrm rot="1655545">
            <a:off x="3068535" y="2727725"/>
            <a:ext cx="1440835" cy="646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33" name="Šipka: doprava 32">
            <a:extLst>
              <a:ext uri="{FF2B5EF4-FFF2-40B4-BE49-F238E27FC236}">
                <a16:creationId xmlns:a16="http://schemas.microsoft.com/office/drawing/2014/main" id="{470F973C-8CB9-4558-A34A-0EE294078979}"/>
              </a:ext>
            </a:extLst>
          </p:cNvPr>
          <p:cNvSpPr/>
          <p:nvPr/>
        </p:nvSpPr>
        <p:spPr>
          <a:xfrm rot="2542440">
            <a:off x="3767848" y="2124043"/>
            <a:ext cx="1183120" cy="927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34" name="Šipka: doprava 33">
            <a:extLst>
              <a:ext uri="{FF2B5EF4-FFF2-40B4-BE49-F238E27FC236}">
                <a16:creationId xmlns:a16="http://schemas.microsoft.com/office/drawing/2014/main" id="{F9DC7671-57F0-4E18-B4BA-EA1FACEFBD4F}"/>
              </a:ext>
            </a:extLst>
          </p:cNvPr>
          <p:cNvSpPr/>
          <p:nvPr/>
        </p:nvSpPr>
        <p:spPr>
          <a:xfrm rot="20674335">
            <a:off x="3300503" y="4502517"/>
            <a:ext cx="1119235" cy="102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sp>
        <p:nvSpPr>
          <p:cNvPr id="35" name="Šipka: doprava 34">
            <a:extLst>
              <a:ext uri="{FF2B5EF4-FFF2-40B4-BE49-F238E27FC236}">
                <a16:creationId xmlns:a16="http://schemas.microsoft.com/office/drawing/2014/main" id="{37811F08-9550-4B8E-BBBC-FD9C2E3E9448}"/>
              </a:ext>
            </a:extLst>
          </p:cNvPr>
          <p:cNvSpPr/>
          <p:nvPr/>
        </p:nvSpPr>
        <p:spPr>
          <a:xfrm rot="19345585">
            <a:off x="4161641" y="4983820"/>
            <a:ext cx="745532" cy="106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</p:spTree>
    <p:extLst>
      <p:ext uri="{BB962C8B-B14F-4D97-AF65-F5344CB8AC3E}">
        <p14:creationId xmlns:p14="http://schemas.microsoft.com/office/powerpoint/2010/main" val="42128226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E17313C-64F9-704F-1B26-75B8DB781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29" r="11316"/>
          <a:stretch/>
        </p:blipFill>
        <p:spPr>
          <a:xfrm rot="16200000">
            <a:off x="129121" y="141169"/>
            <a:ext cx="5867405" cy="650263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7E4959A-8FE6-C094-CB46-1DE9CE2341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52" t="6519" r="62390"/>
          <a:stretch/>
        </p:blipFill>
        <p:spPr>
          <a:xfrm rot="16200000">
            <a:off x="7626128" y="78093"/>
            <a:ext cx="3384884" cy="670181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D9BB4C6-7B99-FC50-E46F-E3C5F7705BE2}"/>
              </a:ext>
            </a:extLst>
          </p:cNvPr>
          <p:cNvSpPr txBox="1"/>
          <p:nvPr/>
        </p:nvSpPr>
        <p:spPr>
          <a:xfrm>
            <a:off x="8822761" y="886896"/>
            <a:ext cx="99161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checklist</a:t>
            </a:r>
          </a:p>
        </p:txBody>
      </p:sp>
    </p:spTree>
    <p:extLst>
      <p:ext uri="{BB962C8B-B14F-4D97-AF65-F5344CB8AC3E}">
        <p14:creationId xmlns:p14="http://schemas.microsoft.com/office/powerpoint/2010/main" val="3983073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156715-E304-1F4D-AF2A-100DE2AD5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Péče o těžké astma v ČR 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66AB0F2-B9E8-46BB-AFE7-17FE478E0C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058188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Obrázek 6" descr="Obsah obrázku obloha, exteriér, vlajka, oblačno&#10;&#10;Popis byl vytvořen automaticky">
            <a:extLst>
              <a:ext uri="{FF2B5EF4-FFF2-40B4-BE49-F238E27FC236}">
                <a16:creationId xmlns:a16="http://schemas.microsoft.com/office/drawing/2014/main" id="{BFF70337-8181-831C-956A-E4F7F0710B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r="30208" b="10245"/>
          <a:stretch/>
        </p:blipFill>
        <p:spPr>
          <a:xfrm>
            <a:off x="7629411" y="128588"/>
            <a:ext cx="1619541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9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16C2275-BBE6-46FA-B227-8CED5AC145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A16C2275-BBE6-46FA-B227-8CED5AC145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805CCD8-A03E-489D-937F-178A7BD32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B805CCD8-A03E-489D-937F-178A7BD32B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ECBC6B-BAEE-4AE4-B577-5CFA8A9D7C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A0ECBC6B-BAEE-4AE4-B577-5CFA8A9D7C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4C8460C-0159-4737-A4CB-6885D09EE4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94C8460C-0159-4737-A4CB-6885D09EE4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96942B-1F7B-4596-9E75-8EFA61A20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6396942B-1F7B-4596-9E75-8EFA61A20E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DD6B14-1C60-4994-9F61-E656CAC51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2BDD6B14-1C60-4994-9F61-E656CAC518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D115C14-18F4-E62C-B950-4A47EDE5A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0" t="17543" r="28815" b="7837"/>
          <a:stretch/>
        </p:blipFill>
        <p:spPr>
          <a:xfrm>
            <a:off x="3352800" y="1203158"/>
            <a:ext cx="5325979" cy="5117431"/>
          </a:xfrm>
          <a:prstGeom prst="rect">
            <a:avLst/>
          </a:prstGeom>
        </p:spPr>
      </p:pic>
      <p:sp>
        <p:nvSpPr>
          <p:cNvPr id="4" name="Pravidelný pětiúhelník 5">
            <a:extLst>
              <a:ext uri="{FF2B5EF4-FFF2-40B4-BE49-F238E27FC236}">
                <a16:creationId xmlns:a16="http://schemas.microsoft.com/office/drawing/2014/main" id="{0C254E75-622C-1ACB-78F6-D1588AC9C106}"/>
              </a:ext>
            </a:extLst>
          </p:cNvPr>
          <p:cNvSpPr/>
          <p:nvPr/>
        </p:nvSpPr>
        <p:spPr>
          <a:xfrm>
            <a:off x="1048596" y="1203158"/>
            <a:ext cx="2127738" cy="1340583"/>
          </a:xfrm>
          <a:prstGeom prst="pent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/>
              <a:t>FACTA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755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3669EF-B1EB-7843-9F05-134AE8EB6F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5B28BD9-5689-FD4F-9E7A-EA4C62AF78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E699A2B-7DC0-324C-9193-6C810FA8F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50" y="0"/>
            <a:ext cx="11417300" cy="6769100"/>
          </a:xfrm>
          <a:prstGeom prst="rect">
            <a:avLst/>
          </a:prstGeom>
        </p:spPr>
      </p:pic>
      <p:sp>
        <p:nvSpPr>
          <p:cNvPr id="5" name="Pravidelný pětiúhelník 4">
            <a:extLst>
              <a:ext uri="{FF2B5EF4-FFF2-40B4-BE49-F238E27FC236}">
                <a16:creationId xmlns:a16="http://schemas.microsoft.com/office/drawing/2014/main" id="{C955F554-CF1C-D6D6-E1CE-F9D7374964AD}"/>
              </a:ext>
            </a:extLst>
          </p:cNvPr>
          <p:cNvSpPr/>
          <p:nvPr/>
        </p:nvSpPr>
        <p:spPr>
          <a:xfrm>
            <a:off x="10064262" y="1664250"/>
            <a:ext cx="2127738" cy="1303826"/>
          </a:xfrm>
          <a:prstGeom prst="pent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SAQ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3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8527C-8608-4C55-99BC-8DE6370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62" y="241558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  <a:cs typeface="Calibri Light"/>
              </a:rPr>
              <a:t>Budoucí výzvy NCTA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9BFC9-9C03-4ACC-B507-6F538CDF7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26" y="1690688"/>
            <a:ext cx="1100087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>
                <a:cs typeface="Calibri"/>
              </a:rPr>
              <a:t>Guidelines</a:t>
            </a:r>
            <a:r>
              <a:rPr lang="cs-CZ" dirty="0">
                <a:cs typeface="Calibri"/>
              </a:rPr>
              <a:t> update 2023 - podmínky switch, exacerbace</a:t>
            </a:r>
          </a:p>
          <a:p>
            <a:r>
              <a:rPr lang="cs-CZ" dirty="0">
                <a:cs typeface="Calibri"/>
              </a:rPr>
              <a:t>Jak dostat správné pacienty do centra?</a:t>
            </a:r>
            <a:endParaRPr lang="cs-CZ" dirty="0"/>
          </a:p>
          <a:p>
            <a:r>
              <a:rPr lang="cs-CZ" dirty="0">
                <a:cs typeface="Calibri"/>
              </a:rPr>
              <a:t>Mohou nám v tom pomoci nové </a:t>
            </a:r>
            <a:r>
              <a:rPr lang="cs-CZ" dirty="0" err="1">
                <a:cs typeface="Calibri"/>
              </a:rPr>
              <a:t>eHealth</a:t>
            </a:r>
            <a:r>
              <a:rPr lang="cs-CZ" dirty="0">
                <a:cs typeface="Calibri"/>
              </a:rPr>
              <a:t> nástroje?</a:t>
            </a:r>
            <a:endParaRPr lang="en-US" dirty="0">
              <a:cs typeface="Calibri"/>
            </a:endParaRPr>
          </a:p>
          <a:p>
            <a:r>
              <a:rPr lang="cs-CZ" dirty="0">
                <a:cs typeface="Calibri"/>
              </a:rPr>
              <a:t>Jak vymýtit trvalou nebo častou kortikoterapii z hlav </a:t>
            </a:r>
            <a:r>
              <a:rPr lang="cs-CZ" dirty="0" err="1">
                <a:cs typeface="Calibri"/>
              </a:rPr>
              <a:t>astmatologů</a:t>
            </a:r>
            <a:r>
              <a:rPr lang="cs-CZ" dirty="0">
                <a:cs typeface="Calibri"/>
              </a:rPr>
              <a:t> v ČR:</a:t>
            </a:r>
          </a:p>
          <a:p>
            <a:r>
              <a:rPr lang="cs-CZ" dirty="0">
                <a:cs typeface="Calibri"/>
              </a:rPr>
              <a:t>Dostupnost péče o TRA - </a:t>
            </a:r>
            <a:r>
              <a:rPr lang="en-US" dirty="0" err="1">
                <a:cs typeface="Calibri"/>
              </a:rPr>
              <a:t>Karlovarsko</a:t>
            </a:r>
            <a:r>
              <a:rPr lang="cs-CZ" dirty="0">
                <a:cs typeface="Calibri"/>
              </a:rPr>
              <a:t> – </a:t>
            </a:r>
            <a:r>
              <a:rPr lang="en-US" dirty="0" err="1">
                <a:cs typeface="Calibri"/>
              </a:rPr>
              <a:t>Liberecko</a:t>
            </a:r>
            <a:r>
              <a:rPr lang="cs-CZ" dirty="0">
                <a:cs typeface="Calibri"/>
              </a:rPr>
              <a:t> – </a:t>
            </a:r>
            <a:r>
              <a:rPr lang="en-US" dirty="0" err="1">
                <a:cs typeface="Calibri"/>
              </a:rPr>
              <a:t>Vysočina</a:t>
            </a:r>
            <a:r>
              <a:rPr lang="cs-CZ" dirty="0">
                <a:cs typeface="Calibri"/>
              </a:rPr>
              <a:t> – Ostravsko?</a:t>
            </a:r>
          </a:p>
          <a:p>
            <a:r>
              <a:rPr lang="cs-CZ" dirty="0">
                <a:cs typeface="Calibri"/>
              </a:rPr>
              <a:t>Kolik nás stojí těžké astma ? </a:t>
            </a:r>
          </a:p>
          <a:p>
            <a:r>
              <a:rPr lang="cs-CZ" dirty="0">
                <a:cs typeface="Calibri"/>
              </a:rPr>
              <a:t>Rozumíme našim pacientů s TRA (SAQ dotazník, PAG)?</a:t>
            </a:r>
          </a:p>
          <a:p>
            <a:r>
              <a:rPr lang="cs-CZ" dirty="0">
                <a:cs typeface="Calibri"/>
              </a:rPr>
              <a:t>Nastal čas na změnu u kormidla ? </a:t>
            </a:r>
          </a:p>
        </p:txBody>
      </p:sp>
    </p:spTree>
    <p:extLst>
      <p:ext uri="{BB962C8B-B14F-4D97-AF65-F5344CB8AC3E}">
        <p14:creationId xmlns:p14="http://schemas.microsoft.com/office/powerpoint/2010/main" val="81321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E90C7-AB63-4EBF-A059-72D1CB02D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076" y="2743354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cs typeface="Calibri"/>
              </a:rPr>
              <a:t>1</a:t>
            </a:r>
            <a:r>
              <a:rPr lang="cs-CZ" sz="2000" dirty="0">
                <a:cs typeface="Calibri"/>
              </a:rPr>
              <a:t>4</a:t>
            </a:r>
            <a:r>
              <a:rPr lang="en-US" sz="2000" dirty="0">
                <a:cs typeface="Calibri"/>
              </a:rPr>
              <a:t> </a:t>
            </a:r>
            <a:r>
              <a:rPr lang="cs-CZ" sz="2000" dirty="0">
                <a:cs typeface="Calibri"/>
              </a:rPr>
              <a:t>center</a:t>
            </a:r>
            <a:endParaRPr lang="en-US" sz="2000" dirty="0">
              <a:cs typeface="Calibri"/>
            </a:endParaRPr>
          </a:p>
          <a:p>
            <a:r>
              <a:rPr lang="en-US" sz="2000" dirty="0">
                <a:cs typeface="Calibri"/>
              </a:rPr>
              <a:t>42 </a:t>
            </a:r>
            <a:r>
              <a:rPr lang="en-US" sz="2000" dirty="0" err="1">
                <a:cs typeface="Calibri"/>
              </a:rPr>
              <a:t>lékařů</a:t>
            </a:r>
            <a:r>
              <a:rPr lang="en-US" sz="2000" dirty="0">
                <a:cs typeface="Calibri"/>
              </a:rPr>
              <a:t> (14 ALG, 3 ALG+PNE, 22 PNE)</a:t>
            </a:r>
          </a:p>
          <a:p>
            <a:endParaRPr lang="en-US" sz="2000" dirty="0">
              <a:cs typeface="Calibri"/>
            </a:endParaRPr>
          </a:p>
          <a:p>
            <a:endParaRPr lang="en-US" sz="2000" dirty="0">
              <a:cs typeface="Calibri"/>
            </a:endParaRPr>
          </a:p>
          <a:p>
            <a:endParaRPr lang="en-US" sz="2000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256618-CE88-4D2F-AD2B-E1FDDD5F8B41}"/>
              </a:ext>
            </a:extLst>
          </p:cNvPr>
          <p:cNvSpPr txBox="1"/>
          <p:nvPr/>
        </p:nvSpPr>
        <p:spPr>
          <a:xfrm>
            <a:off x="2534093" y="3549957"/>
            <a:ext cx="2743200" cy="27084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Char char="•"/>
            </a:pPr>
            <a:r>
              <a:rPr lang="en-US" sz="2000" dirty="0">
                <a:cs typeface="Arial"/>
              </a:rPr>
              <a:t>Hradec Králové​</a:t>
            </a:r>
          </a:p>
          <a:p>
            <a:pPr>
              <a:spcAft>
                <a:spcPts val="600"/>
              </a:spcAft>
              <a:buChar char="•"/>
            </a:pPr>
            <a:r>
              <a:rPr lang="en-US" sz="2000" dirty="0" err="1">
                <a:cs typeface="Arial"/>
              </a:rPr>
              <a:t>Plzeň</a:t>
            </a:r>
            <a:r>
              <a:rPr lang="en-US" sz="2000" dirty="0">
                <a:cs typeface="Arial"/>
              </a:rPr>
              <a:t> ​</a:t>
            </a:r>
          </a:p>
          <a:p>
            <a:pPr>
              <a:spcAft>
                <a:spcPts val="600"/>
              </a:spcAft>
              <a:buChar char="•"/>
            </a:pPr>
            <a:r>
              <a:rPr lang="en-US" sz="2000" dirty="0">
                <a:cs typeface="Arial"/>
              </a:rPr>
              <a:t>Praha FTN​</a:t>
            </a:r>
          </a:p>
          <a:p>
            <a:pPr>
              <a:spcAft>
                <a:spcPts val="600"/>
              </a:spcAft>
              <a:buChar char="•"/>
            </a:pPr>
            <a:r>
              <a:rPr lang="en-US" sz="2000" dirty="0">
                <a:cs typeface="Arial"/>
              </a:rPr>
              <a:t>Praha FN </a:t>
            </a:r>
            <a:r>
              <a:rPr lang="en-US" sz="2000" dirty="0" err="1">
                <a:cs typeface="Arial"/>
              </a:rPr>
              <a:t>Bulovka</a:t>
            </a:r>
            <a:r>
              <a:rPr lang="en-US" sz="2000" dirty="0">
                <a:cs typeface="Arial"/>
              </a:rPr>
              <a:t>​</a:t>
            </a:r>
          </a:p>
          <a:p>
            <a:pPr>
              <a:spcAft>
                <a:spcPts val="600"/>
              </a:spcAft>
              <a:buChar char="•"/>
            </a:pPr>
            <a:r>
              <a:rPr lang="en-US" sz="2000" dirty="0">
                <a:cs typeface="Arial"/>
              </a:rPr>
              <a:t>Praha FN </a:t>
            </a:r>
            <a:r>
              <a:rPr lang="en-US" sz="2000" dirty="0" err="1">
                <a:cs typeface="Arial"/>
              </a:rPr>
              <a:t>Motol</a:t>
            </a:r>
            <a:r>
              <a:rPr lang="en-US" sz="2000" dirty="0">
                <a:cs typeface="Arial"/>
              </a:rPr>
              <a:t>​</a:t>
            </a:r>
            <a:r>
              <a:rPr lang="cs-CZ" sz="2000" dirty="0">
                <a:cs typeface="Arial"/>
              </a:rPr>
              <a:t> </a:t>
            </a:r>
            <a:endParaRPr lang="en-US" sz="2000" dirty="0">
              <a:cs typeface="Arial"/>
            </a:endParaRPr>
          </a:p>
          <a:p>
            <a:pPr>
              <a:spcAft>
                <a:spcPts val="600"/>
              </a:spcAft>
              <a:buChar char="•"/>
            </a:pPr>
            <a:r>
              <a:rPr lang="en-US" sz="2000" dirty="0">
                <a:cs typeface="Arial"/>
              </a:rPr>
              <a:t>Praha VFN​</a:t>
            </a:r>
          </a:p>
          <a:p>
            <a:pPr>
              <a:spcAft>
                <a:spcPts val="600"/>
              </a:spcAft>
              <a:buChar char="•"/>
            </a:pPr>
            <a:r>
              <a:rPr lang="en-US" sz="2000" dirty="0">
                <a:cs typeface="Arial"/>
              </a:rPr>
              <a:t>Brno 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8D6CBC-D775-42AC-81E9-AC7B8B48713F}"/>
              </a:ext>
            </a:extLst>
          </p:cNvPr>
          <p:cNvSpPr txBox="1"/>
          <p:nvPr/>
        </p:nvSpPr>
        <p:spPr>
          <a:xfrm>
            <a:off x="8490393" y="3549957"/>
            <a:ext cx="2743200" cy="27084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Char char="•"/>
            </a:pPr>
            <a:r>
              <a:rPr lang="en-US" sz="2000" dirty="0">
                <a:cs typeface="Arial"/>
              </a:rPr>
              <a:t>Ostrava​​</a:t>
            </a:r>
          </a:p>
          <a:p>
            <a:pPr>
              <a:spcAft>
                <a:spcPts val="600"/>
              </a:spcAft>
              <a:buChar char="•"/>
            </a:pPr>
            <a:r>
              <a:rPr lang="en-US" sz="2000" dirty="0">
                <a:cs typeface="Arial"/>
              </a:rPr>
              <a:t>Olomouc​​</a:t>
            </a:r>
          </a:p>
          <a:p>
            <a:pPr>
              <a:spcAft>
                <a:spcPts val="600"/>
              </a:spcAft>
              <a:buChar char="•"/>
            </a:pPr>
            <a:r>
              <a:rPr lang="en-US" sz="2000" dirty="0" err="1">
                <a:cs typeface="Arial"/>
              </a:rPr>
              <a:t>Zlín</a:t>
            </a:r>
            <a:r>
              <a:rPr lang="en-US" sz="2000" dirty="0">
                <a:cs typeface="Arial"/>
              </a:rPr>
              <a:t>​​</a:t>
            </a:r>
          </a:p>
          <a:p>
            <a:pPr>
              <a:spcAft>
                <a:spcPts val="600"/>
              </a:spcAft>
              <a:buChar char="•"/>
            </a:pPr>
            <a:r>
              <a:rPr lang="en-US" sz="2000" dirty="0" err="1">
                <a:cs typeface="Arial"/>
              </a:rPr>
              <a:t>Nový</a:t>
            </a:r>
            <a:r>
              <a:rPr lang="en-US" sz="2000" dirty="0">
                <a:cs typeface="Arial"/>
              </a:rPr>
              <a:t> </a:t>
            </a:r>
            <a:r>
              <a:rPr lang="en-US" sz="2000" dirty="0" err="1">
                <a:cs typeface="Arial"/>
              </a:rPr>
              <a:t>Jičín</a:t>
            </a:r>
            <a:r>
              <a:rPr lang="en-US" sz="2000" dirty="0">
                <a:cs typeface="Arial"/>
              </a:rPr>
              <a:t>​​</a:t>
            </a:r>
          </a:p>
          <a:p>
            <a:pPr>
              <a:spcAft>
                <a:spcPts val="600"/>
              </a:spcAft>
              <a:buChar char="•"/>
            </a:pPr>
            <a:r>
              <a:rPr lang="en-US" sz="2000" dirty="0" err="1">
                <a:cs typeface="Arial"/>
              </a:rPr>
              <a:t>Jihlava</a:t>
            </a:r>
            <a:r>
              <a:rPr lang="en-US" sz="2000" dirty="0">
                <a:cs typeface="Arial"/>
              </a:rPr>
              <a:t> ​​</a:t>
            </a:r>
          </a:p>
          <a:p>
            <a:pPr>
              <a:spcAft>
                <a:spcPts val="600"/>
              </a:spcAft>
              <a:buChar char="•"/>
            </a:pPr>
            <a:r>
              <a:rPr lang="en-US" sz="2000" dirty="0" err="1">
                <a:cs typeface="Arial"/>
              </a:rPr>
              <a:t>Ústí</a:t>
            </a:r>
            <a:r>
              <a:rPr lang="en-US" sz="2000" dirty="0">
                <a:cs typeface="Arial"/>
              </a:rPr>
              <a:t> </a:t>
            </a:r>
            <a:r>
              <a:rPr lang="en-US" sz="2000" dirty="0" err="1">
                <a:cs typeface="Arial"/>
              </a:rPr>
              <a:t>nad</a:t>
            </a:r>
            <a:r>
              <a:rPr lang="en-US" sz="2000" dirty="0">
                <a:cs typeface="Arial"/>
              </a:rPr>
              <a:t> Labem​​</a:t>
            </a:r>
          </a:p>
          <a:p>
            <a:pPr>
              <a:spcAft>
                <a:spcPts val="600"/>
              </a:spcAft>
              <a:buChar char="•"/>
            </a:pPr>
            <a:r>
              <a:rPr lang="en-US" sz="2000" dirty="0">
                <a:cs typeface="Arial"/>
              </a:rPr>
              <a:t>Pardubice​</a:t>
            </a:r>
          </a:p>
        </p:txBody>
      </p:sp>
      <p:pic>
        <p:nvPicPr>
          <p:cNvPr id="8" name="Obrázek 7" descr="Obsah obrázku obloha, exteriér, vlajka, oblačno&#10;&#10;Popis byl vytvořen automaticky">
            <a:extLst>
              <a:ext uri="{FF2B5EF4-FFF2-40B4-BE49-F238E27FC236}">
                <a16:creationId xmlns:a16="http://schemas.microsoft.com/office/drawing/2014/main" id="{9A7DCB2A-7807-7F87-537C-13F5BE3FEA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30208" b="10245"/>
          <a:stretch/>
        </p:blipFill>
        <p:spPr>
          <a:xfrm>
            <a:off x="3764417" y="288405"/>
            <a:ext cx="2099173" cy="2024720"/>
          </a:xfrm>
          <a:prstGeom prst="rect">
            <a:avLst/>
          </a:prstGeom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CB879353-8726-F7C7-DE5C-7EA8C3C6F2DF}"/>
              </a:ext>
            </a:extLst>
          </p:cNvPr>
          <p:cNvGrpSpPr/>
          <p:nvPr/>
        </p:nvGrpSpPr>
        <p:grpSpPr>
          <a:xfrm>
            <a:off x="304800" y="295417"/>
            <a:ext cx="3286125" cy="1971675"/>
            <a:chOff x="3614737" y="39687"/>
            <a:chExt cx="3286125" cy="197167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9104F6A2-C226-36CD-F2CC-08520C73780E}"/>
                </a:ext>
              </a:extLst>
            </p:cNvPr>
            <p:cNvSpPr/>
            <p:nvPr/>
          </p:nvSpPr>
          <p:spPr>
            <a:xfrm>
              <a:off x="3614737" y="39687"/>
              <a:ext cx="3286125" cy="1971675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DF6146D4-2AAD-8450-2981-7D09E893FD49}"/>
                </a:ext>
              </a:extLst>
            </p:cNvPr>
            <p:cNvSpPr txBox="1"/>
            <p:nvPr/>
          </p:nvSpPr>
          <p:spPr>
            <a:xfrm>
              <a:off x="3614737" y="39687"/>
              <a:ext cx="3286125" cy="197167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600" kern="1200" dirty="0">
                  <a:solidFill>
                    <a:schemeClr val="tx1"/>
                  </a:solidFill>
                </a:rPr>
                <a:t>Dotazník aktivity center </a:t>
              </a:r>
              <a:endParaRPr lang="en-US" sz="2600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26" name="Picture 2" descr="Hrajeme divadlo">
            <a:extLst>
              <a:ext uri="{FF2B5EF4-FFF2-40B4-BE49-F238E27FC236}">
                <a16:creationId xmlns:a16="http://schemas.microsoft.com/office/drawing/2014/main" id="{7692A72D-BC6F-3C94-E85D-ED4663C4D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175260"/>
            <a:ext cx="523875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ál 16">
            <a:extLst>
              <a:ext uri="{FF2B5EF4-FFF2-40B4-BE49-F238E27FC236}">
                <a16:creationId xmlns:a16="http://schemas.microsoft.com/office/drawing/2014/main" id="{C1938E90-B29D-2CA6-497E-8BB8D7BF0A61}"/>
              </a:ext>
            </a:extLst>
          </p:cNvPr>
          <p:cNvSpPr/>
          <p:nvPr/>
        </p:nvSpPr>
        <p:spPr>
          <a:xfrm>
            <a:off x="10115550" y="2313125"/>
            <a:ext cx="182880" cy="1900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D4D51021-8519-82A3-2C5B-B87E3254FD2E}"/>
              </a:ext>
            </a:extLst>
          </p:cNvPr>
          <p:cNvSpPr/>
          <p:nvPr/>
        </p:nvSpPr>
        <p:spPr>
          <a:xfrm>
            <a:off x="10890885" y="2218102"/>
            <a:ext cx="182880" cy="1900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FCB1D379-99A7-B7BE-46B3-EA784D7B940F}"/>
              </a:ext>
            </a:extLst>
          </p:cNvPr>
          <p:cNvSpPr/>
          <p:nvPr/>
        </p:nvSpPr>
        <p:spPr>
          <a:xfrm>
            <a:off x="11386185" y="1585187"/>
            <a:ext cx="182880" cy="1900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60A732E7-95FB-EA47-9623-55C1E9AEE318}"/>
              </a:ext>
            </a:extLst>
          </p:cNvPr>
          <p:cNvSpPr/>
          <p:nvPr/>
        </p:nvSpPr>
        <p:spPr>
          <a:xfrm>
            <a:off x="10540365" y="1879012"/>
            <a:ext cx="182880" cy="1900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B3F395B5-9618-3EDF-8D5D-F016ADB3AD87}"/>
              </a:ext>
            </a:extLst>
          </p:cNvPr>
          <p:cNvSpPr/>
          <p:nvPr/>
        </p:nvSpPr>
        <p:spPr>
          <a:xfrm>
            <a:off x="9267825" y="2107130"/>
            <a:ext cx="182880" cy="1900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C4E26CAC-8F62-AFBE-7FEE-3E0C935EA04A}"/>
              </a:ext>
            </a:extLst>
          </p:cNvPr>
          <p:cNvSpPr/>
          <p:nvPr/>
        </p:nvSpPr>
        <p:spPr>
          <a:xfrm>
            <a:off x="9359265" y="1319327"/>
            <a:ext cx="182880" cy="1900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682D8DA3-5F6E-BB6E-65E5-1D84FF64EE62}"/>
              </a:ext>
            </a:extLst>
          </p:cNvPr>
          <p:cNvSpPr/>
          <p:nvPr/>
        </p:nvSpPr>
        <p:spPr>
          <a:xfrm>
            <a:off x="9450705" y="1067173"/>
            <a:ext cx="182880" cy="1900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4EAC7ECD-D437-1AD9-AF22-E56A1F8D9B4C}"/>
              </a:ext>
            </a:extLst>
          </p:cNvPr>
          <p:cNvSpPr/>
          <p:nvPr/>
        </p:nvSpPr>
        <p:spPr>
          <a:xfrm>
            <a:off x="8094345" y="610282"/>
            <a:ext cx="182880" cy="1900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264969E5-0B63-878E-54CD-05251CF4683B}"/>
              </a:ext>
            </a:extLst>
          </p:cNvPr>
          <p:cNvSpPr/>
          <p:nvPr/>
        </p:nvSpPr>
        <p:spPr>
          <a:xfrm>
            <a:off x="8283009" y="1262892"/>
            <a:ext cx="182880" cy="1900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12EFA155-4146-75B8-633B-54082A453E7D}"/>
              </a:ext>
            </a:extLst>
          </p:cNvPr>
          <p:cNvSpPr/>
          <p:nvPr/>
        </p:nvSpPr>
        <p:spPr>
          <a:xfrm>
            <a:off x="8450649" y="1365761"/>
            <a:ext cx="182880" cy="1900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D1536200-ACE2-C860-3756-0EDC3D1226B2}"/>
              </a:ext>
            </a:extLst>
          </p:cNvPr>
          <p:cNvSpPr/>
          <p:nvPr/>
        </p:nvSpPr>
        <p:spPr>
          <a:xfrm>
            <a:off x="8307513" y="1424562"/>
            <a:ext cx="182880" cy="1900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6B7FADD1-06E4-DFDD-E040-DBA893D68CA5}"/>
              </a:ext>
            </a:extLst>
          </p:cNvPr>
          <p:cNvSpPr/>
          <p:nvPr/>
        </p:nvSpPr>
        <p:spPr>
          <a:xfrm>
            <a:off x="8426145" y="1197270"/>
            <a:ext cx="182880" cy="1900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0FDCB76D-1AC6-E5C8-41DC-D43CDFE66544}"/>
              </a:ext>
            </a:extLst>
          </p:cNvPr>
          <p:cNvSpPr/>
          <p:nvPr/>
        </p:nvSpPr>
        <p:spPr>
          <a:xfrm>
            <a:off x="8450649" y="2577816"/>
            <a:ext cx="182880" cy="1900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AD04F420-1C3E-AA3D-5958-D30D9D316D93}"/>
              </a:ext>
            </a:extLst>
          </p:cNvPr>
          <p:cNvSpPr/>
          <p:nvPr/>
        </p:nvSpPr>
        <p:spPr>
          <a:xfrm>
            <a:off x="7482840" y="1688967"/>
            <a:ext cx="182880" cy="1900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2573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8527C-8608-4C55-99BC-8DE637016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Calibri Light"/>
              </a:rPr>
              <a:t>Neuralgické</a:t>
            </a:r>
            <a:r>
              <a:rPr lang="en-US" dirty="0">
                <a:cs typeface="Calibri Light"/>
              </a:rPr>
              <a:t> body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9BFC9-9C03-4ACC-B507-6F538CDF7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cs typeface="Calibri"/>
              </a:rPr>
              <a:t>Karlovarsko</a:t>
            </a:r>
            <a:endParaRPr lang="en-US" dirty="0" err="1"/>
          </a:p>
          <a:p>
            <a:r>
              <a:rPr lang="en-US" dirty="0" err="1">
                <a:cs typeface="Calibri"/>
              </a:rPr>
              <a:t>Liberecko</a:t>
            </a:r>
          </a:p>
          <a:p>
            <a:r>
              <a:rPr lang="en-US" dirty="0" err="1">
                <a:cs typeface="Calibri"/>
              </a:rPr>
              <a:t>Vysočina</a:t>
            </a:r>
            <a:endParaRPr lang="en-US" dirty="0">
              <a:cs typeface="Calibri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9849EB-8B08-1A4D-8CD6-F766CBB0D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037" y="1422474"/>
            <a:ext cx="9182791" cy="5398477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A806B931-544B-BA41-8D01-16951C93F210}"/>
              </a:ext>
            </a:extLst>
          </p:cNvPr>
          <p:cNvSpPr/>
          <p:nvPr/>
        </p:nvSpPr>
        <p:spPr>
          <a:xfrm>
            <a:off x="9583615" y="6399213"/>
            <a:ext cx="2608385" cy="488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eselý obličej 5">
            <a:extLst>
              <a:ext uri="{FF2B5EF4-FFF2-40B4-BE49-F238E27FC236}">
                <a16:creationId xmlns:a16="http://schemas.microsoft.com/office/drawing/2014/main" id="{E8C7F04C-BD68-A446-B939-9FD62B356FD4}"/>
              </a:ext>
            </a:extLst>
          </p:cNvPr>
          <p:cNvSpPr/>
          <p:nvPr/>
        </p:nvSpPr>
        <p:spPr>
          <a:xfrm>
            <a:off x="7789787" y="3067549"/>
            <a:ext cx="378628" cy="316523"/>
          </a:xfrm>
          <a:prstGeom prst="smileyFace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eselý obličej 6">
            <a:extLst>
              <a:ext uri="{FF2B5EF4-FFF2-40B4-BE49-F238E27FC236}">
                <a16:creationId xmlns:a16="http://schemas.microsoft.com/office/drawing/2014/main" id="{3F4650CA-26EA-7248-B44C-54E1A978E88D}"/>
              </a:ext>
            </a:extLst>
          </p:cNvPr>
          <p:cNvSpPr/>
          <p:nvPr/>
        </p:nvSpPr>
        <p:spPr>
          <a:xfrm>
            <a:off x="7960319" y="3597519"/>
            <a:ext cx="378628" cy="316523"/>
          </a:xfrm>
          <a:prstGeom prst="smileyFace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296FAB6-D81F-824A-8FD3-B983C3CD0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533" y="4514018"/>
            <a:ext cx="495300" cy="444500"/>
          </a:xfrm>
          <a:prstGeom prst="rect">
            <a:avLst/>
          </a:prstGeom>
        </p:spPr>
      </p:pic>
      <p:sp>
        <p:nvSpPr>
          <p:cNvPr id="12" name="Veselý obličej 11">
            <a:extLst>
              <a:ext uri="{FF2B5EF4-FFF2-40B4-BE49-F238E27FC236}">
                <a16:creationId xmlns:a16="http://schemas.microsoft.com/office/drawing/2014/main" id="{61645117-3388-3349-8B05-3FFEA913EEBC}"/>
              </a:ext>
            </a:extLst>
          </p:cNvPr>
          <p:cNvSpPr/>
          <p:nvPr/>
        </p:nvSpPr>
        <p:spPr>
          <a:xfrm>
            <a:off x="9995974" y="3755780"/>
            <a:ext cx="378628" cy="316523"/>
          </a:xfrm>
          <a:prstGeom prst="smileyFace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eselý obličej 13">
            <a:extLst>
              <a:ext uri="{FF2B5EF4-FFF2-40B4-BE49-F238E27FC236}">
                <a16:creationId xmlns:a16="http://schemas.microsoft.com/office/drawing/2014/main" id="{29E1E296-90F2-114D-BB99-EE27B43B92B9}"/>
              </a:ext>
            </a:extLst>
          </p:cNvPr>
          <p:cNvSpPr/>
          <p:nvPr/>
        </p:nvSpPr>
        <p:spPr>
          <a:xfrm>
            <a:off x="10698493" y="3570166"/>
            <a:ext cx="378628" cy="316523"/>
          </a:xfrm>
          <a:prstGeom prst="smileyFace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eselý obličej 14">
            <a:extLst>
              <a:ext uri="{FF2B5EF4-FFF2-40B4-BE49-F238E27FC236}">
                <a16:creationId xmlns:a16="http://schemas.microsoft.com/office/drawing/2014/main" id="{A8228BF9-6ACD-A348-87AD-B55846A4F73D}"/>
              </a:ext>
            </a:extLst>
          </p:cNvPr>
          <p:cNvSpPr/>
          <p:nvPr/>
        </p:nvSpPr>
        <p:spPr>
          <a:xfrm>
            <a:off x="5861345" y="3381785"/>
            <a:ext cx="378628" cy="316523"/>
          </a:xfrm>
          <a:prstGeom prst="smileyFace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eselý obličej 15">
            <a:extLst>
              <a:ext uri="{FF2B5EF4-FFF2-40B4-BE49-F238E27FC236}">
                <a16:creationId xmlns:a16="http://schemas.microsoft.com/office/drawing/2014/main" id="{F59CCAF2-A1F9-6E40-AAF0-2B5E31E8046E}"/>
              </a:ext>
            </a:extLst>
          </p:cNvPr>
          <p:cNvSpPr/>
          <p:nvPr/>
        </p:nvSpPr>
        <p:spPr>
          <a:xfrm>
            <a:off x="8918259" y="5139710"/>
            <a:ext cx="378628" cy="316523"/>
          </a:xfrm>
          <a:prstGeom prst="smileyFace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eselý obličej 16">
            <a:extLst>
              <a:ext uri="{FF2B5EF4-FFF2-40B4-BE49-F238E27FC236}">
                <a16:creationId xmlns:a16="http://schemas.microsoft.com/office/drawing/2014/main" id="{3C348280-A754-5B48-8110-EC0C8A440761}"/>
              </a:ext>
            </a:extLst>
          </p:cNvPr>
          <p:cNvSpPr/>
          <p:nvPr/>
        </p:nvSpPr>
        <p:spPr>
          <a:xfrm>
            <a:off x="6038776" y="5594775"/>
            <a:ext cx="378628" cy="316523"/>
          </a:xfrm>
          <a:prstGeom prst="smileyFace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Veselý obličej 17">
            <a:extLst>
              <a:ext uri="{FF2B5EF4-FFF2-40B4-BE49-F238E27FC236}">
                <a16:creationId xmlns:a16="http://schemas.microsoft.com/office/drawing/2014/main" id="{5A7F0238-68D5-0E45-B96B-0CBAACE9AA32}"/>
              </a:ext>
            </a:extLst>
          </p:cNvPr>
          <p:cNvSpPr/>
          <p:nvPr/>
        </p:nvSpPr>
        <p:spPr>
          <a:xfrm>
            <a:off x="5456700" y="1924735"/>
            <a:ext cx="378628" cy="316523"/>
          </a:xfrm>
          <a:prstGeom prst="smileyFace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eselý obličej 18">
            <a:extLst>
              <a:ext uri="{FF2B5EF4-FFF2-40B4-BE49-F238E27FC236}">
                <a16:creationId xmlns:a16="http://schemas.microsoft.com/office/drawing/2014/main" id="{AFCBF659-5AEF-F14C-90BA-2E3539217285}"/>
              </a:ext>
            </a:extLst>
          </p:cNvPr>
          <p:cNvSpPr/>
          <p:nvPr/>
        </p:nvSpPr>
        <p:spPr>
          <a:xfrm>
            <a:off x="4654203" y="3998119"/>
            <a:ext cx="378628" cy="316523"/>
          </a:xfrm>
          <a:prstGeom prst="smileyFace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eselý obličej 19">
            <a:extLst>
              <a:ext uri="{FF2B5EF4-FFF2-40B4-BE49-F238E27FC236}">
                <a16:creationId xmlns:a16="http://schemas.microsoft.com/office/drawing/2014/main" id="{E913C2FE-4854-D34E-A8DF-7A185B74C96F}"/>
              </a:ext>
            </a:extLst>
          </p:cNvPr>
          <p:cNvSpPr/>
          <p:nvPr/>
        </p:nvSpPr>
        <p:spPr>
          <a:xfrm>
            <a:off x="6176234" y="3378074"/>
            <a:ext cx="378628" cy="316523"/>
          </a:xfrm>
          <a:prstGeom prst="smileyFace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Veselý obličej 20">
            <a:extLst>
              <a:ext uri="{FF2B5EF4-FFF2-40B4-BE49-F238E27FC236}">
                <a16:creationId xmlns:a16="http://schemas.microsoft.com/office/drawing/2014/main" id="{7E5D931C-E88A-A44C-83C3-824307EC7DCF}"/>
              </a:ext>
            </a:extLst>
          </p:cNvPr>
          <p:cNvSpPr/>
          <p:nvPr/>
        </p:nvSpPr>
        <p:spPr>
          <a:xfrm>
            <a:off x="6231386" y="3195926"/>
            <a:ext cx="378628" cy="316523"/>
          </a:xfrm>
          <a:prstGeom prst="smileyFace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Veselý obličej 21">
            <a:extLst>
              <a:ext uri="{FF2B5EF4-FFF2-40B4-BE49-F238E27FC236}">
                <a16:creationId xmlns:a16="http://schemas.microsoft.com/office/drawing/2014/main" id="{55A15ACB-9A07-5C46-BD4F-24F7C0142C2A}"/>
              </a:ext>
            </a:extLst>
          </p:cNvPr>
          <p:cNvSpPr/>
          <p:nvPr/>
        </p:nvSpPr>
        <p:spPr>
          <a:xfrm>
            <a:off x="6040075" y="3585811"/>
            <a:ext cx="378628" cy="316523"/>
          </a:xfrm>
          <a:prstGeom prst="smileyFace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eselý obličej 22">
            <a:extLst>
              <a:ext uri="{FF2B5EF4-FFF2-40B4-BE49-F238E27FC236}">
                <a16:creationId xmlns:a16="http://schemas.microsoft.com/office/drawing/2014/main" id="{162CD948-2E91-7841-8232-3EED2D2DD682}"/>
              </a:ext>
            </a:extLst>
          </p:cNvPr>
          <p:cNvSpPr/>
          <p:nvPr/>
        </p:nvSpPr>
        <p:spPr>
          <a:xfrm>
            <a:off x="10374602" y="5089106"/>
            <a:ext cx="378628" cy="316523"/>
          </a:xfrm>
          <a:prstGeom prst="smileyFace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Veselý obličej 23">
            <a:extLst>
              <a:ext uri="{FF2B5EF4-FFF2-40B4-BE49-F238E27FC236}">
                <a16:creationId xmlns:a16="http://schemas.microsoft.com/office/drawing/2014/main" id="{C9A9A707-95A8-8040-9DBB-25F5BF908BD2}"/>
              </a:ext>
            </a:extLst>
          </p:cNvPr>
          <p:cNvSpPr/>
          <p:nvPr/>
        </p:nvSpPr>
        <p:spPr>
          <a:xfrm>
            <a:off x="9806660" y="4355756"/>
            <a:ext cx="378628" cy="316523"/>
          </a:xfrm>
          <a:prstGeom prst="smileyFace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25" name="Rukopis 24">
                <a:extLst>
                  <a:ext uri="{FF2B5EF4-FFF2-40B4-BE49-F238E27FC236}">
                    <a16:creationId xmlns:a16="http://schemas.microsoft.com/office/drawing/2014/main" id="{CE03BF5E-BAF6-CF4C-AAA1-3D00B6197EA8}"/>
                  </a:ext>
                </a:extLst>
              </p14:cNvPr>
              <p14:cNvContentPartPr/>
              <p14:nvPr/>
            </p14:nvContentPartPr>
            <p14:xfrm>
              <a:off x="2940114" y="2141524"/>
              <a:ext cx="2210040" cy="1905120"/>
            </p14:xfrm>
          </p:contentPart>
        </mc:Choice>
        <mc:Fallback xmlns="">
          <p:pic>
            <p:nvPicPr>
              <p:cNvPr id="25" name="Rukopis 24">
                <a:extLst>
                  <a:ext uri="{FF2B5EF4-FFF2-40B4-BE49-F238E27FC236}">
                    <a16:creationId xmlns:a16="http://schemas.microsoft.com/office/drawing/2014/main" id="{CE03BF5E-BAF6-CF4C-AAA1-3D00B6197EA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22114" y="2123524"/>
                <a:ext cx="2245680" cy="19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26" name="Rukopis 25">
                <a:extLst>
                  <a:ext uri="{FF2B5EF4-FFF2-40B4-BE49-F238E27FC236}">
                    <a16:creationId xmlns:a16="http://schemas.microsoft.com/office/drawing/2014/main" id="{1C08288C-458B-AC4C-964B-BACE8987A31C}"/>
                  </a:ext>
                </a:extLst>
              </p14:cNvPr>
              <p14:cNvContentPartPr/>
              <p14:nvPr/>
            </p14:nvContentPartPr>
            <p14:xfrm>
              <a:off x="6175794" y="1301644"/>
              <a:ext cx="1734480" cy="1408320"/>
            </p14:xfrm>
          </p:contentPart>
        </mc:Choice>
        <mc:Fallback xmlns="">
          <p:pic>
            <p:nvPicPr>
              <p:cNvPr id="26" name="Rukopis 25">
                <a:extLst>
                  <a:ext uri="{FF2B5EF4-FFF2-40B4-BE49-F238E27FC236}">
                    <a16:creationId xmlns:a16="http://schemas.microsoft.com/office/drawing/2014/main" id="{1C08288C-458B-AC4C-964B-BACE8987A3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57798" y="1283644"/>
                <a:ext cx="1770113" cy="144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27" name="Rukopis 26">
                <a:extLst>
                  <a:ext uri="{FF2B5EF4-FFF2-40B4-BE49-F238E27FC236}">
                    <a16:creationId xmlns:a16="http://schemas.microsoft.com/office/drawing/2014/main" id="{BDB66142-D2B9-874D-9C9D-25E9B57F05B9}"/>
                  </a:ext>
                </a:extLst>
              </p14:cNvPr>
              <p14:cNvContentPartPr/>
              <p14:nvPr/>
            </p14:nvContentPartPr>
            <p14:xfrm>
              <a:off x="7150674" y="5026564"/>
              <a:ext cx="1299960" cy="1291320"/>
            </p14:xfrm>
          </p:contentPart>
        </mc:Choice>
        <mc:Fallback xmlns="">
          <p:pic>
            <p:nvPicPr>
              <p:cNvPr id="27" name="Rukopis 26">
                <a:extLst>
                  <a:ext uri="{FF2B5EF4-FFF2-40B4-BE49-F238E27FC236}">
                    <a16:creationId xmlns:a16="http://schemas.microsoft.com/office/drawing/2014/main" id="{BDB66142-D2B9-874D-9C9D-25E9B57F05B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32669" y="5008569"/>
                <a:ext cx="1335610" cy="1326950"/>
              </a:xfrm>
              <a:prstGeom prst="rect">
                <a:avLst/>
              </a:prstGeom>
            </p:spPr>
          </p:pic>
        </mc:Fallback>
      </mc:AlternateContent>
      <p:pic>
        <p:nvPicPr>
          <p:cNvPr id="28" name="Obrázek 27">
            <a:extLst>
              <a:ext uri="{FF2B5EF4-FFF2-40B4-BE49-F238E27FC236}">
                <a16:creationId xmlns:a16="http://schemas.microsoft.com/office/drawing/2014/main" id="{56616978-1D81-2448-837A-F447B59B2A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6843" y="87265"/>
            <a:ext cx="3419911" cy="21887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29" name="Rukopis 28">
                <a:extLst>
                  <a:ext uri="{FF2B5EF4-FFF2-40B4-BE49-F238E27FC236}">
                    <a16:creationId xmlns:a16="http://schemas.microsoft.com/office/drawing/2014/main" id="{1BFB53B7-465F-C042-9F3A-F43E6194DC16}"/>
                  </a:ext>
                </a:extLst>
              </p14:cNvPr>
              <p14:cNvContentPartPr/>
              <p14:nvPr/>
            </p14:nvContentPartPr>
            <p14:xfrm rot="1457102">
              <a:off x="9208333" y="2834623"/>
              <a:ext cx="1046156" cy="722606"/>
            </p14:xfrm>
          </p:contentPart>
        </mc:Choice>
        <mc:Fallback xmlns="">
          <p:pic>
            <p:nvPicPr>
              <p:cNvPr id="29" name="Rukopis 28">
                <a:extLst>
                  <a:ext uri="{FF2B5EF4-FFF2-40B4-BE49-F238E27FC236}">
                    <a16:creationId xmlns:a16="http://schemas.microsoft.com/office/drawing/2014/main" id="{1BFB53B7-465F-C042-9F3A-F43E6194DC1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 rot="1457102">
                <a:off x="9190339" y="2816630"/>
                <a:ext cx="1081784" cy="758232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Obdélník 29">
            <a:extLst>
              <a:ext uri="{FF2B5EF4-FFF2-40B4-BE49-F238E27FC236}">
                <a16:creationId xmlns:a16="http://schemas.microsoft.com/office/drawing/2014/main" id="{12E9CFE8-0BF5-9440-B562-F8CB75709DE3}"/>
              </a:ext>
            </a:extLst>
          </p:cNvPr>
          <p:cNvSpPr/>
          <p:nvPr/>
        </p:nvSpPr>
        <p:spPr>
          <a:xfrm>
            <a:off x="8697687" y="1954139"/>
            <a:ext cx="3419911" cy="316523"/>
          </a:xfrm>
          <a:prstGeom prst="rect">
            <a:avLst/>
          </a:prstGeom>
          <a:solidFill>
            <a:srgbClr val="E9E5C7"/>
          </a:solidFill>
          <a:ln>
            <a:solidFill>
              <a:srgbClr val="E9E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5513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ED5166-5A0F-714E-A69D-B52B33D1C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53" y="3592954"/>
            <a:ext cx="3802276" cy="1907292"/>
          </a:xfrm>
          <a:gradFill rotWithShape="0">
            <a:gsLst>
              <a:gs pos="0">
                <a:srgbClr val="A5A5A5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rgbClr>
              </a:gs>
              <a:gs pos="50000">
                <a:srgbClr val="A5A5A5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rgbClr>
              </a:gs>
              <a:gs pos="100000">
                <a:srgbClr val="A5A5A5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/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algn="ctr"/>
            <a:r>
              <a:rPr lang="en-US" dirty="0" err="1"/>
              <a:t>Dotazníkové</a:t>
            </a:r>
            <a:r>
              <a:rPr lang="en-US" dirty="0"/>
              <a:t> </a:t>
            </a:r>
            <a:r>
              <a:rPr lang="en-US" dirty="0" err="1"/>
              <a:t>šetření</a:t>
            </a:r>
            <a:endParaRPr lang="en-US" dirty="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B7CBAF3E-0EAC-49FC-9503-7D095B88C0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4850063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424D0A30-1198-875A-0131-B59106FB4D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778" b="37593"/>
          <a:stretch/>
        </p:blipFill>
        <p:spPr>
          <a:xfrm>
            <a:off x="302426" y="1808528"/>
            <a:ext cx="4407129" cy="85847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E7B5D7DC-51B8-A64A-A173-1E305DA030F0}"/>
              </a:ext>
            </a:extLst>
          </p:cNvPr>
          <p:cNvSpPr/>
          <p:nvPr/>
        </p:nvSpPr>
        <p:spPr>
          <a:xfrm rot="1985328">
            <a:off x="10305717" y="1921980"/>
            <a:ext cx="1737730" cy="29455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chybí Jihlava </a:t>
            </a:r>
            <a:r>
              <a:rPr lang="cs-CZ" dirty="0">
                <a:sym typeface="Wingdings" panose="05000000000000000000" pitchFamily="2" charset="2"/>
              </a:rPr>
              <a:t>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9818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E10BE9B-504E-967C-194A-E0EA5BDB5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13" t="27408" r="24791" b="40555"/>
          <a:stretch/>
        </p:blipFill>
        <p:spPr>
          <a:xfrm>
            <a:off x="266700" y="533400"/>
            <a:ext cx="11357838" cy="41021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2626520-8C9E-246F-4DBD-43FC70CEBF17}"/>
              </a:ext>
            </a:extLst>
          </p:cNvPr>
          <p:cNvSpPr txBox="1"/>
          <p:nvPr/>
        </p:nvSpPr>
        <p:spPr>
          <a:xfrm>
            <a:off x="4344783" y="5548868"/>
            <a:ext cx="350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8 center zadáno jedním zástupcem</a:t>
            </a:r>
          </a:p>
        </p:txBody>
      </p:sp>
    </p:spTree>
    <p:extLst>
      <p:ext uri="{BB962C8B-B14F-4D97-AF65-F5344CB8AC3E}">
        <p14:creationId xmlns:p14="http://schemas.microsoft.com/office/powerpoint/2010/main" val="275687834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1893</Words>
  <Application>Microsoft Office PowerPoint</Application>
  <PresentationFormat>Širokoúhlá obrazovka</PresentationFormat>
  <Paragraphs>445</Paragraphs>
  <Slides>52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52</vt:i4>
      </vt:variant>
    </vt:vector>
  </HeadingPairs>
  <TitlesOfParts>
    <vt:vector size="60" baseType="lpstr">
      <vt:lpstr>Arial</vt:lpstr>
      <vt:lpstr>Calibri</vt:lpstr>
      <vt:lpstr>Calibri Light</vt:lpstr>
      <vt:lpstr>Poppins</vt:lpstr>
      <vt:lpstr>Poppins Light</vt:lpstr>
      <vt:lpstr>Motiv Office</vt:lpstr>
      <vt:lpstr>Kantoorthema</vt:lpstr>
      <vt:lpstr>Motiv Office</vt:lpstr>
      <vt:lpstr>4. konference  Národního centra pro těžké astma</vt:lpstr>
      <vt:lpstr>Program</vt:lpstr>
      <vt:lpstr>Zpráva o stavu péče o těžké astma v České republice</vt:lpstr>
      <vt:lpstr>2021-2022</vt:lpstr>
      <vt:lpstr>Péče o těžké astma v ČR </vt:lpstr>
      <vt:lpstr>Prezentace aplikace PowerPoint</vt:lpstr>
      <vt:lpstr>Neuralgické body</vt:lpstr>
      <vt:lpstr>Dotazníkové šetření</vt:lpstr>
      <vt:lpstr>Prezentace aplikace PowerPoint</vt:lpstr>
      <vt:lpstr>Prezentace aplikace PowerPoint</vt:lpstr>
      <vt:lpstr>Prezentace aplikace PowerPoint</vt:lpstr>
      <vt:lpstr>Prezentace aplikace PowerPoint</vt:lpstr>
      <vt:lpstr>Kortikodependentní pacienti v centrech</vt:lpstr>
      <vt:lpstr>Prezentace aplikace PowerPoint</vt:lpstr>
      <vt:lpstr>Spolupráce s referujícími lékaři (ALG)</vt:lpstr>
      <vt:lpstr>Spolupráce s referujícími lékaři (TRN)</vt:lpstr>
      <vt:lpstr>Prezentace aplikace PowerPoint</vt:lpstr>
      <vt:lpstr>Prezentace aplikace PowerPoint</vt:lpstr>
      <vt:lpstr>Prezentace aplikace PowerPoint</vt:lpstr>
      <vt:lpstr>Biologická léčba v ČR</vt:lpstr>
      <vt:lpstr>Biologika v ČR</vt:lpstr>
      <vt:lpstr>Prezentace aplikace PowerPoint</vt:lpstr>
      <vt:lpstr>SWITCH BIOLOGIK</vt:lpstr>
      <vt:lpstr>SWITCH  </vt:lpstr>
      <vt:lpstr>Prezentace aplikace PowerPoint</vt:lpstr>
      <vt:lpstr>Prezentace aplikace PowerPoint</vt:lpstr>
      <vt:lpstr>Vícečetné výměny léků</vt:lpstr>
      <vt:lpstr>Vývoj biologické léčby astmatu  v ČR  2021-2022</vt:lpstr>
      <vt:lpstr>Registr CESAR</vt:lpstr>
      <vt:lpstr>Centrum a náběr pacientů v čase</vt:lpstr>
      <vt:lpstr>Věk v době diagnózy, typ astmatu</vt:lpstr>
      <vt:lpstr>Počet krevních buněk</vt:lpstr>
      <vt:lpstr>Celkové sérum IgE</vt:lpstr>
      <vt:lpstr>Plicní funkce – FEV1 a FVC</vt:lpstr>
      <vt:lpstr>Plicní funkce – FeNO</vt:lpstr>
      <vt:lpstr>Dotazník na kontrolu astmatu – ACT </vt:lpstr>
      <vt:lpstr>Komorbidity</vt:lpstr>
      <vt:lpstr>Medikace – ostatní</vt:lpstr>
      <vt:lpstr>Další osud registru ?</vt:lpstr>
      <vt:lpstr>Novinky z SHARP</vt:lpstr>
      <vt:lpstr>Prezentace aplikace PowerPoint</vt:lpstr>
      <vt:lpstr>Prezentace aplikace PowerPoint</vt:lpstr>
      <vt:lpstr>SHARP – PAG role pacienta</vt:lpstr>
      <vt:lpstr>Hlas pacientů je cílem i pro nás </vt:lpstr>
      <vt:lpstr>nové  projekty</vt:lpstr>
      <vt:lpstr>Prezentace aplikace PowerPoint</vt:lpstr>
      <vt:lpstr>Cíl projektu</vt:lpstr>
      <vt:lpstr>Prezentace aplikace PowerPoint</vt:lpstr>
      <vt:lpstr>Prezentace aplikace PowerPoint</vt:lpstr>
      <vt:lpstr>Prezentace aplikace PowerPoint</vt:lpstr>
      <vt:lpstr>Prezentace aplikace PowerPoint</vt:lpstr>
      <vt:lpstr>Budoucí výzvy NCTA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Sedlák, Vratislav</dc:creator>
  <cp:lastModifiedBy>rada.sedlak@gmail.com</cp:lastModifiedBy>
  <cp:revision>226</cp:revision>
  <dcterms:created xsi:type="dcterms:W3CDTF">2021-05-31T17:44:44Z</dcterms:created>
  <dcterms:modified xsi:type="dcterms:W3CDTF">2024-06-12T14:13:02Z</dcterms:modified>
</cp:coreProperties>
</file>