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2D567-8A08-4D1F-8B92-63A93B672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E6ABEF-347F-42AF-AF22-75342AEC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2BB8BA-86F3-4F21-A973-321D0837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885D0-80D5-42A3-888B-489EC52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421697-EC61-466F-AA54-A06AEC43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0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4C45E-AC40-4090-A3CD-52ED14A6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22CEFA-7892-47B5-8027-8054B95B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4B3EAD-11D2-43A8-BD53-10355624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28BA0F-A0B5-4F21-B8CC-B434F11A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5736-E5E8-49EB-8F6E-568A055F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331C96-39ED-4B29-B468-E2589B4DC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059DE6-7126-4EB8-8B9C-1E7E5105A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65C47-087E-4388-B4B3-E303DA35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8FA0F-FF63-406B-8C02-73506CD4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EEB52-A0BC-4F6F-B48D-B9440591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93CC9-64AA-4E35-990C-55B09A8D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A28BE-32FF-4A4D-867F-A031BC1A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C4909-7691-4C20-8653-2EB77169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8B1CA-81A2-479D-A32D-F9C95283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AFDD7A-1305-47B8-9827-83CDEE1F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C69BB-81DE-4945-810C-70DA0F8A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9EE45E-2B82-4D75-8C75-C77DAD5A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D73A6A-C1FD-4833-A475-AC984566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847E3-4944-4DFE-AF89-83D47027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0DAE0D-BBF5-42ED-A075-A3FF7306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6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689D4-D522-4D4F-88DE-5AF995E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A3E82-1727-44AB-89EE-0003A8131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5FE3BD-6CE8-4578-AF5D-2C169F266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814576-4C85-4EC5-8BD9-B9F09BD3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0B08EE-4481-41F8-9A32-041F57F6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402DF1-AC6C-4DBB-AD2D-E9D83A48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78E33-BEED-4427-AC1E-5D2F0FA5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B40EB-EA67-4A03-8D8F-8E6282D9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9D38C8-C051-4CC5-8C5C-B1625A2A8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442E43-7321-4CE9-BA34-6D801A7C9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CD2746-9FFD-44D7-96DE-7B5EEE4F1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F8107C-BC45-4A4F-8E78-993E1FDD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EBAAE2-7121-4D87-B645-608E1543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6A4AC2-5E98-4C82-B69B-2F1964E2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BFAD2-F109-4C69-BB15-E7801689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3F5CCE-4ABB-4A0D-B457-8AFD60D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5CF2E1-A98D-4138-8202-7AD12F97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44122E-0197-4374-A45F-462470D9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8B97E0-F856-4E76-A423-E4462D2A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ECB7A3-7925-4627-AF6C-CB49F905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12E171-DAEE-4D6A-A995-8FE935B8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0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917CD-F5B1-46D8-9473-09C4626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DB64E-9217-4DF6-8B1D-5F11AEF7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A5E026-F31C-44DD-9B09-F45AA1CA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2A264E-E5CE-41B9-B3B2-0F66808E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FAC83B-7716-4DD3-B8D8-F27AED01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C2CAC8-DAC5-4A7D-A735-13519250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8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A8DF3-FB25-4A72-B2CD-70A185CA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19FF6C-B845-4FD4-AE1C-6416F5E4E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58C702-239E-48EA-8997-E2E84735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69B6FC-C1E2-434B-9365-E0FCD3F2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5594E7-BBB7-48D8-ACB9-4DF71354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71484E-5363-4815-B2D2-8A0BE328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2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4CBF6D-765A-42F1-B9F5-D5748851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B6381A-8F19-4D0A-B70D-79F568779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114E67-7568-42D1-A623-A2BDF3741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4C5792-892F-443B-A959-CA3CEE397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9FF73-C79E-4139-99F7-35CD3819E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ED7F8B2-AF52-468A-9CF2-BD6DC244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2879"/>
            <a:ext cx="9144000" cy="165576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002060"/>
                </a:solidFill>
              </a:rPr>
              <a:t>Vítejte 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B23B81-FA58-486A-8D75-1E342157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45" y="14087"/>
            <a:ext cx="8743310" cy="3241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D4C01D-BB11-4A37-8B46-71E90961D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68" y="5713767"/>
            <a:ext cx="7948464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52AEA2E-5B2A-4FF0-B3F1-85DAFE0E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0" y="6315705"/>
            <a:ext cx="2422779" cy="41483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5A8624-03D4-4C4D-B062-5FB07685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1" y="2162926"/>
            <a:ext cx="10814057" cy="34782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A69E64-5C2C-4DFF-8D65-86444ADF5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80" y="444419"/>
            <a:ext cx="7866238" cy="12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6B4D423-1A38-488E-AFF4-00CAE9E5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09" y="1966719"/>
            <a:ext cx="8332182" cy="41343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CBEB13-7F50-4553-9643-425BFA28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80" y="444419"/>
            <a:ext cx="7866238" cy="12009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DC619E-581D-437C-9AE6-6B66D28B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0" y="6301637"/>
            <a:ext cx="2422779" cy="4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CBEB13-7F50-4553-9643-425BFA28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80" y="444419"/>
            <a:ext cx="7866238" cy="12009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DC619E-581D-437C-9AE6-6B66D28B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0" y="6301637"/>
            <a:ext cx="2422779" cy="4148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177B72-255C-4FA6-9800-D53E5A0A8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51"/>
          <a:stretch/>
        </p:blipFill>
        <p:spPr>
          <a:xfrm>
            <a:off x="1929909" y="1966719"/>
            <a:ext cx="8332182" cy="38883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9F7A0B-0B59-4E31-8BB6-F9B86276F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654" y="2409727"/>
            <a:ext cx="8030689" cy="34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6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6B4D423-1A38-488E-AFF4-00CAE9E54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27"/>
          <a:stretch/>
        </p:blipFill>
        <p:spPr>
          <a:xfrm>
            <a:off x="1929909" y="1966719"/>
            <a:ext cx="8332182" cy="36040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CBEB13-7F50-4553-9643-425BFA28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80" y="444419"/>
            <a:ext cx="7866238" cy="12009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DC619E-581D-437C-9AE6-6B66D28B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0" y="6301637"/>
            <a:ext cx="2422779" cy="4148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EA064F-7991-4CAC-B0B5-F40947656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909" y="2393281"/>
            <a:ext cx="8140323" cy="32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2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2C7D3C-B83B-4242-837B-FC0DB1D8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0" y="6301637"/>
            <a:ext cx="2422779" cy="41483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7B09AF-F713-4A9A-9443-45B8A1085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0" b="44457"/>
          <a:stretch/>
        </p:blipFill>
        <p:spPr>
          <a:xfrm>
            <a:off x="2686929" y="85448"/>
            <a:ext cx="6730338" cy="1191178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E873DD-0C9C-4AAA-B4DF-7A67070A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4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rozšíření registru těžkého astmatu</a:t>
            </a:r>
          </a:p>
          <a:p>
            <a:pPr lvl="1"/>
            <a:r>
              <a:rPr lang="cs-CZ" dirty="0"/>
              <a:t>vědecký potenciál</a:t>
            </a:r>
          </a:p>
          <a:p>
            <a:pPr lvl="1"/>
            <a:r>
              <a:rPr lang="cs-CZ" dirty="0"/>
              <a:t>mezinárodní spolupráce</a:t>
            </a:r>
          </a:p>
          <a:p>
            <a:pPr lvl="1"/>
            <a:r>
              <a:rPr lang="cs-CZ" dirty="0"/>
              <a:t>příspěvek k poznání refrakterního heterogenního onemocnění</a:t>
            </a:r>
          </a:p>
          <a:p>
            <a:pPr lvl="1"/>
            <a:r>
              <a:rPr lang="cs-CZ" dirty="0"/>
              <a:t>zpětná vazba pro lékaře centra – udělali jsme vše ?</a:t>
            </a:r>
          </a:p>
          <a:p>
            <a:r>
              <a:rPr lang="cs-CZ" dirty="0"/>
              <a:t>guideline pro astma – problematické těžké astma</a:t>
            </a:r>
          </a:p>
          <a:p>
            <a:pPr lvl="1"/>
            <a:r>
              <a:rPr lang="cs-CZ" dirty="0"/>
              <a:t>národní databáze doporučených postupů – vazba na úhradu péče</a:t>
            </a:r>
          </a:p>
          <a:p>
            <a:r>
              <a:rPr lang="cs-CZ" dirty="0"/>
              <a:t>etablování center pro těžké astma – statut „centra“ </a:t>
            </a:r>
          </a:p>
          <a:p>
            <a:pPr lvl="1"/>
            <a:r>
              <a:rPr lang="cs-CZ" dirty="0"/>
              <a:t>personální/přístrojové </a:t>
            </a:r>
            <a:r>
              <a:rPr lang="cs-CZ" dirty="0" err="1"/>
              <a:t>nepodkročitelné</a:t>
            </a:r>
            <a:r>
              <a:rPr lang="cs-CZ" dirty="0"/>
              <a:t> minimum</a:t>
            </a:r>
          </a:p>
          <a:p>
            <a:pPr lvl="1"/>
            <a:r>
              <a:rPr lang="cs-CZ" dirty="0"/>
              <a:t>finance na rozvoj, personál</a:t>
            </a:r>
          </a:p>
          <a:p>
            <a:r>
              <a:rPr lang="cs-CZ" dirty="0"/>
              <a:t>spolupráce s pacientskou organizací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51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39E8B-450F-41C5-8A9F-4628E7B9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19851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69</Words>
  <Application>Microsoft Office PowerPoint</Application>
  <PresentationFormat>Širokoúhlá obrazovka</PresentationFormat>
  <Paragraphs>13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Sedlák, Vratislav</dc:creator>
  <cp:lastModifiedBy>rada.sedlak@gmail.com</cp:lastModifiedBy>
  <cp:revision>2</cp:revision>
  <dcterms:created xsi:type="dcterms:W3CDTF">2019-05-30T19:33:50Z</dcterms:created>
  <dcterms:modified xsi:type="dcterms:W3CDTF">2024-06-12T08:52:57Z</dcterms:modified>
</cp:coreProperties>
</file>