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9"/>
  </p:notesMasterIdLst>
  <p:sldIdLst>
    <p:sldId id="256" r:id="rId2"/>
    <p:sldId id="264" r:id="rId3"/>
    <p:sldId id="507" r:id="rId4"/>
    <p:sldId id="508" r:id="rId5"/>
    <p:sldId id="509" r:id="rId6"/>
    <p:sldId id="510" r:id="rId7"/>
    <p:sldId id="511" r:id="rId8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0C43D4-90B9-4CDB-8B78-A771AC002B8C}" type="datetimeFigureOut">
              <a:rPr lang="cs-CZ"/>
              <a:pPr>
                <a:defRPr/>
              </a:pPr>
              <a:t>12.06.2024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A806E71-8143-4AE8-A5CB-3EA43F3114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DCEC8-C9D9-4362-8107-26E9C0974DCA}" type="datetimeFigureOut">
              <a:rPr lang="en-US"/>
              <a:pPr>
                <a:defRPr/>
              </a:pPr>
              <a:t>6/12/2024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F129B-A951-4A93-8F82-0AA4AE5B68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6E18-F5B6-40C2-855A-9B0FCD37139B}" type="datetimeFigureOut">
              <a:rPr lang="en-US"/>
              <a:pPr>
                <a:defRPr/>
              </a:pPr>
              <a:t>6/12/2024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DA567-D92A-4E3E-8503-104EDF5E51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3216-D8DD-4127-A92D-99EC7BB26FEC}" type="datetimeFigureOut">
              <a:rPr lang="en-US"/>
              <a:pPr>
                <a:defRPr/>
              </a:pPr>
              <a:t>6/12/2024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2ACF5-94A4-4E26-A44C-741355192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6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C168-5581-457E-988A-2817D9C3B58F}" type="datetimeFigureOut">
              <a:rPr lang="en-US"/>
              <a:pPr>
                <a:defRPr/>
              </a:pPr>
              <a:t>6/12/2024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1CA1F-4094-4865-9516-8F415B1151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0908A-8F9B-4386-9D73-A68C26269BD2}" type="datetimeFigureOut">
              <a:rPr lang="en-US"/>
              <a:pPr>
                <a:defRPr/>
              </a:pPr>
              <a:t>6/12/2024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F0E43-5083-4BD8-BBDE-732CBAEBBC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52E5E-3675-404A-88E6-276BC6B177FB}" type="datetimeFigureOut">
              <a:rPr lang="en-US"/>
              <a:pPr>
                <a:defRPr/>
              </a:pPr>
              <a:t>6/12/2024</a:t>
            </a:fld>
            <a:endParaRPr lang="en-US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2634-9EC0-4D44-8F31-374700681A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09984-7B2D-47F1-B037-88D4AD8D4B14}" type="datetimeFigureOut">
              <a:rPr lang="en-US"/>
              <a:pPr>
                <a:defRPr/>
              </a:pPr>
              <a:t>6/12/2024</a:t>
            </a:fld>
            <a:endParaRPr lang="en-US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7A09D-8D7C-4960-88C5-18997578A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0D3D-6FB8-42B5-8CCD-F76814EE0667}" type="datetimeFigureOut">
              <a:rPr lang="en-US"/>
              <a:pPr>
                <a:defRPr/>
              </a:pPr>
              <a:t>6/12/2024</a:t>
            </a:fld>
            <a:endParaRPr lang="en-US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6FCF2-CC29-43E5-8796-4823159E7A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91C3-57C4-46C5-96F5-9813EAE5EFA6}" type="datetimeFigureOut">
              <a:rPr lang="en-US"/>
              <a:pPr>
                <a:defRPr/>
              </a:pPr>
              <a:t>6/12/2024</a:t>
            </a:fld>
            <a:endParaRPr lang="en-US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DAAC3-4337-4CF3-B328-22B7125E86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135C6-A93A-4FA8-978D-466A77B45FE6}" type="datetimeFigureOut">
              <a:rPr lang="en-US"/>
              <a:pPr>
                <a:defRPr/>
              </a:pPr>
              <a:t>6/12/2024</a:t>
            </a:fld>
            <a:endParaRPr lang="en-US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EB5D0-3C31-43F8-ADB3-2D167EAE96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9F24D-00D5-4285-8063-15891B091865}" type="datetimeFigureOut">
              <a:rPr lang="en-US"/>
              <a:pPr>
                <a:defRPr/>
              </a:pPr>
              <a:t>6/12/2024</a:t>
            </a:fld>
            <a:endParaRPr lang="en-US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15F59-9147-49A6-812E-D93685A26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CBA1D4-1CEA-4DAD-AC56-D8DD8F5E42B2}" type="datetimeFigureOut">
              <a:rPr lang="en-US"/>
              <a:pPr>
                <a:defRPr/>
              </a:pPr>
              <a:t>6/12/2024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8906C8-DCF2-4B91-8C6A-85F7553A9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  <p:sldLayoutId id="2147483717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b="1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b="1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b="1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b="1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b="1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emf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back_lungs copy right">
            <a:extLst>
              <a:ext uri="{FF2B5EF4-FFF2-40B4-BE49-F238E27FC236}">
                <a16:creationId xmlns:a16="http://schemas.microsoft.com/office/drawing/2014/main" id="{AF0CD996-42F6-4758-ABF7-63A884986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0"/>
            <a:ext cx="4249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4250" y="1692275"/>
            <a:ext cx="10236200" cy="183832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0"/>
              </a:spcBef>
            </a:pPr>
            <a:r>
              <a:rPr lang="cs-CZ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Celostátní konference </a:t>
            </a:r>
            <a:br>
              <a:rPr lang="cs-CZ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Národního centra pro těžké astma</a:t>
            </a:r>
            <a:br>
              <a:rPr lang="cs-CZ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sz="4800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847920"/>
            <a:ext cx="9448800" cy="10100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ÚVOD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Vratislav Sedlák</a:t>
            </a:r>
          </a:p>
        </p:txBody>
      </p:sp>
      <p:pic>
        <p:nvPicPr>
          <p:cNvPr id="1065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75" y="0"/>
            <a:ext cx="4810125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6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" y="312738"/>
            <a:ext cx="69151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6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87317"/>
              </p:ext>
            </p:extLst>
          </p:nvPr>
        </p:nvGraphicFramePr>
        <p:xfrm>
          <a:off x="5508985" y="312738"/>
          <a:ext cx="1186729" cy="110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1467055" imgH="1362265" progId="PBrush">
                  <p:embed/>
                </p:oleObj>
              </mc:Choice>
              <mc:Fallback>
                <p:oleObj name="Rastrový obrázek" r:id="rId5" imgW="1467055" imgH="1362265" progId="PBrush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985" y="312738"/>
                        <a:ext cx="1186729" cy="11019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 descr="SouvisejÃ­cÃ­ obrÃ¡zek">
            <a:extLst>
              <a:ext uri="{FF2B5EF4-FFF2-40B4-BE49-F238E27FC236}">
                <a16:creationId xmlns:a16="http://schemas.microsoft.com/office/drawing/2014/main" id="{89244599-62E4-4AEE-9F4A-F82E8A2D6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90" y="3089153"/>
            <a:ext cx="4075720" cy="229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79B55EF-9E89-4BAB-B701-C669E08C1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81" y="939217"/>
            <a:ext cx="10230637" cy="49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1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645E3743-0994-43DA-9B14-49BC10DAC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201" y="158134"/>
            <a:ext cx="2897597" cy="10882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11E8975-310E-4759-83DF-45345DBDA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60" y="1653467"/>
            <a:ext cx="4660018" cy="119690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567600-A107-4D8C-B2B8-5830359DD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723" y="2530737"/>
            <a:ext cx="4832298" cy="1196909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3824BBD4-D97B-4319-98CD-247F33B22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63" y="3898900"/>
            <a:ext cx="4806011" cy="1305633"/>
          </a:xfrm>
          <a:prstGeom prst="rect">
            <a:avLst/>
          </a:prstGeom>
        </p:spPr>
      </p:pic>
      <p:pic>
        <p:nvPicPr>
          <p:cNvPr id="4098" name="Picture 2" descr="VÃ½sledek obrÃ¡zku pro European respiratory society logo">
            <a:extLst>
              <a:ext uri="{FF2B5EF4-FFF2-40B4-BE49-F238E27FC236}">
                <a16:creationId xmlns:a16="http://schemas.microsoft.com/office/drawing/2014/main" id="{DDF2D4C6-24AA-4CB5-9A82-879001EC4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352" y="5011966"/>
            <a:ext cx="4834669" cy="106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06DA1C7-E605-4BE4-9EAD-3D7BC6C8DDF1}"/>
              </a:ext>
            </a:extLst>
          </p:cNvPr>
          <p:cNvSpPr txBox="1"/>
          <p:nvPr/>
        </p:nvSpPr>
        <p:spPr>
          <a:xfrm>
            <a:off x="536979" y="415888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73148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686BDED-0264-4E99-B524-268CA0F6D287}"/>
              </a:ext>
            </a:extLst>
          </p:cNvPr>
          <p:cNvSpPr txBox="1"/>
          <p:nvPr/>
        </p:nvSpPr>
        <p:spPr>
          <a:xfrm>
            <a:off x="3734362" y="116112"/>
            <a:ext cx="44181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Oficiální záštita</a:t>
            </a:r>
          </a:p>
          <a:p>
            <a:pPr algn="ctr"/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Sekce pro bronchiální obstrukce ČPFS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ECD3359-C754-4E6B-9CAD-670DF706786C}"/>
              </a:ext>
            </a:extLst>
          </p:cNvPr>
          <p:cNvSpPr/>
          <p:nvPr/>
        </p:nvSpPr>
        <p:spPr>
          <a:xfrm>
            <a:off x="4908819" y="3673827"/>
            <a:ext cx="2374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Partneři konference</a:t>
            </a:r>
          </a:p>
        </p:txBody>
      </p:sp>
      <p:pic>
        <p:nvPicPr>
          <p:cNvPr id="11266" name="Picture 2" descr="VÃ½sledek obrÃ¡zku pro LOGO teva">
            <a:extLst>
              <a:ext uri="{FF2B5EF4-FFF2-40B4-BE49-F238E27FC236}">
                <a16:creationId xmlns:a16="http://schemas.microsoft.com/office/drawing/2014/main" id="{340D7932-FD0B-40E5-A333-DAF4F874B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39"/>
          <a:stretch/>
        </p:blipFill>
        <p:spPr bwMode="auto">
          <a:xfrm>
            <a:off x="8842733" y="5544952"/>
            <a:ext cx="2455391" cy="71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VÃ½sledek obrÃ¡zku pro fresenius medical care logo">
            <a:extLst>
              <a:ext uri="{FF2B5EF4-FFF2-40B4-BE49-F238E27FC236}">
                <a16:creationId xmlns:a16="http://schemas.microsoft.com/office/drawing/2014/main" id="{815810A7-26F1-44E5-A47D-CFD9400675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274" name="Picture 10" descr="VÃ½sledek obrÃ¡zku pro boston scientific defining logo">
            <a:extLst>
              <a:ext uri="{FF2B5EF4-FFF2-40B4-BE49-F238E27FC236}">
                <a16:creationId xmlns:a16="http://schemas.microsoft.com/office/drawing/2014/main" id="{256E0D3C-C1D6-4F64-8FA3-51D57E3AE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15" y="4322588"/>
            <a:ext cx="2374369" cy="95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VÃ½sledek obrÃ¡zku pro Novartis logo">
            <a:extLst>
              <a:ext uri="{FF2B5EF4-FFF2-40B4-BE49-F238E27FC236}">
                <a16:creationId xmlns:a16="http://schemas.microsoft.com/office/drawing/2014/main" id="{6B78CCD1-8E7D-4379-914C-2DEDAA52BB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280" name="Picture 16" descr="VÃ½sledek obrÃ¡zku pro GSK  logo">
            <a:extLst>
              <a:ext uri="{FF2B5EF4-FFF2-40B4-BE49-F238E27FC236}">
                <a16:creationId xmlns:a16="http://schemas.microsoft.com/office/drawing/2014/main" id="{4E44C60A-40E5-43B1-A843-37D01CCD6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69" y="4931476"/>
            <a:ext cx="2013799" cy="151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VÃ½sledek obrÃ¡zku pro Astrazeneca logo">
            <a:extLst>
              <a:ext uri="{FF2B5EF4-FFF2-40B4-BE49-F238E27FC236}">
                <a16:creationId xmlns:a16="http://schemas.microsoft.com/office/drawing/2014/main" id="{D7C2F754-D1EC-4886-946C-84D511250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4" y="4043159"/>
            <a:ext cx="2928690" cy="113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FC7EFD-8CC3-4BA4-9ADC-DECF107548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9305" y="4246740"/>
            <a:ext cx="3237540" cy="684736"/>
          </a:xfrm>
          <a:prstGeom prst="rect">
            <a:avLst/>
          </a:prstGeom>
        </p:spPr>
      </p:pic>
      <p:pic>
        <p:nvPicPr>
          <p:cNvPr id="14" name="Obrázek 13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43FDF2DA-FCFC-4DA0-A891-E11DE3E4A8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6236" y="5561200"/>
            <a:ext cx="4258951" cy="697059"/>
          </a:xfrm>
          <a:prstGeom prst="rect">
            <a:avLst/>
          </a:prstGeom>
        </p:spPr>
      </p:pic>
      <p:pic>
        <p:nvPicPr>
          <p:cNvPr id="11284" name="Picture 20" descr="VÃ½sledek obrÃ¡zku pro ÄPFS logo">
            <a:extLst>
              <a:ext uri="{FF2B5EF4-FFF2-40B4-BE49-F238E27FC236}">
                <a16:creationId xmlns:a16="http://schemas.microsoft.com/office/drawing/2014/main" id="{6B7847C6-7B7D-4C39-B3AF-DA7942957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05" y="1624364"/>
            <a:ext cx="1303195" cy="129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 descr="VÃ½sledek obrÃ¡zku pro ÄSAKI logo">
            <a:extLst>
              <a:ext uri="{FF2B5EF4-FFF2-40B4-BE49-F238E27FC236}">
                <a16:creationId xmlns:a16="http://schemas.microsoft.com/office/drawing/2014/main" id="{516559CD-4EC6-4A1F-95DD-1010DE978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51" y="1558893"/>
            <a:ext cx="1879209" cy="13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65800B4-A0CA-44E6-B4E8-1CE76ACAD7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1123" y="1847792"/>
            <a:ext cx="2406071" cy="9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18ACD03-60E9-4EE9-8B6B-7DAEA4D55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680" y="548137"/>
            <a:ext cx="9654640" cy="5414513"/>
          </a:xfrm>
          <a:prstGeom prst="rect">
            <a:avLst/>
          </a:prstGeom>
        </p:spPr>
      </p:pic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E57DA5A6-776D-4E9C-A6BA-8489C9DBA5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66886" y="6172199"/>
          <a:ext cx="618484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1467055" imgH="1362265" progId="Paint.Picture">
                  <p:embed/>
                </p:oleObj>
              </mc:Choice>
              <mc:Fallback>
                <p:oleObj name="Rastrový obrázek" r:id="rId3" imgW="1467055" imgH="1362265" progId="Paint.Picture">
                  <p:embed/>
                  <p:pic>
                    <p:nvPicPr>
                      <p:cNvPr id="4" name="Object 9">
                        <a:extLst>
                          <a:ext uri="{FF2B5EF4-FFF2-40B4-BE49-F238E27FC236}">
                            <a16:creationId xmlns:a16="http://schemas.microsoft.com/office/drawing/2014/main" id="{E57DA5A6-776D-4E9C-A6BA-8489C9DBA5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6886" y="6172199"/>
                        <a:ext cx="618484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486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E57DA5A6-776D-4E9C-A6BA-8489C9DBA5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66886" y="6172199"/>
          <a:ext cx="618484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1467055" imgH="1362265" progId="Paint.Picture">
                  <p:embed/>
                </p:oleObj>
              </mc:Choice>
              <mc:Fallback>
                <p:oleObj name="Rastrový obrázek" r:id="rId2" imgW="1467055" imgH="1362265" progId="Paint.Picture">
                  <p:embed/>
                  <p:pic>
                    <p:nvPicPr>
                      <p:cNvPr id="4" name="Object 9">
                        <a:extLst>
                          <a:ext uri="{FF2B5EF4-FFF2-40B4-BE49-F238E27FC236}">
                            <a16:creationId xmlns:a16="http://schemas.microsoft.com/office/drawing/2014/main" id="{E57DA5A6-776D-4E9C-A6BA-8489C9DBA5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6886" y="6172199"/>
                        <a:ext cx="618484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3AA2359B-1DD7-4938-92D1-6FFF5A29F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203" y="752816"/>
            <a:ext cx="8739594" cy="535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57071B9-62DF-49DF-8E10-64F5640F1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946"/>
          <a:stretch/>
        </p:blipFill>
        <p:spPr>
          <a:xfrm>
            <a:off x="428079" y="349078"/>
            <a:ext cx="11335841" cy="454486"/>
          </a:xfrm>
          <a:prstGeom prst="rect">
            <a:avLst/>
          </a:prstGeom>
        </p:spPr>
      </p:pic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id="{E8E15C6F-241D-45BC-895F-956AB9C64D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66886" y="6172199"/>
          <a:ext cx="618484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1467055" imgH="1362265" progId="Paint.Picture">
                  <p:embed/>
                </p:oleObj>
              </mc:Choice>
              <mc:Fallback>
                <p:oleObj name="Rastrový obrázek" r:id="rId3" imgW="1467055" imgH="1362265" progId="Paint.Picture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id="{E8E15C6F-241D-45BC-895F-956AB9C64D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6886" y="6172199"/>
                        <a:ext cx="618484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A5F2B2A7-C2E7-49C7-A3BD-CDC3020F9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17"/>
          <a:stretch/>
        </p:blipFill>
        <p:spPr>
          <a:xfrm>
            <a:off x="428079" y="1400208"/>
            <a:ext cx="11335841" cy="329016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83E8C6B-9089-46F0-A4FD-2F32FF70C30A}"/>
              </a:ext>
            </a:extLst>
          </p:cNvPr>
          <p:cNvSpPr txBox="1"/>
          <p:nvPr/>
        </p:nvSpPr>
        <p:spPr>
          <a:xfrm>
            <a:off x="2278289" y="4963851"/>
            <a:ext cx="76354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Neveřejná schůze lékařů center pro těžké astma</a:t>
            </a:r>
          </a:p>
          <a:p>
            <a:pPr algn="ctr"/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14:45 – 15:30</a:t>
            </a:r>
          </a:p>
          <a:p>
            <a:pPr algn="ctr"/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 – GUIDELINE – EPIDEMIOLOGIE – SPOLUPRÁCE S ČOPN</a:t>
            </a:r>
          </a:p>
        </p:txBody>
      </p:sp>
    </p:spTree>
    <p:extLst>
      <p:ext uri="{BB962C8B-B14F-4D97-AF65-F5344CB8AC3E}">
        <p14:creationId xmlns:p14="http://schemas.microsoft.com/office/powerpoint/2010/main" val="244183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41</Words>
  <Application>Microsoft Office PowerPoint</Application>
  <PresentationFormat>Širokoúhlá obrazovka</PresentationFormat>
  <Paragraphs>12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Motiv Office</vt:lpstr>
      <vt:lpstr>Rastrový obrázek</vt:lpstr>
      <vt:lpstr>Celostátní konference  Národního centra pro těžké astma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Vratislav Sedlák</dc:creator>
  <cp:lastModifiedBy>rada.sedlak@gmail.com</cp:lastModifiedBy>
  <cp:revision>44</cp:revision>
  <dcterms:created xsi:type="dcterms:W3CDTF">2013-07-31T14:11:33Z</dcterms:created>
  <dcterms:modified xsi:type="dcterms:W3CDTF">2024-06-12T08:22:21Z</dcterms:modified>
</cp:coreProperties>
</file>